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86"/>
  </p:notesMasterIdLst>
  <p:handoutMasterIdLst>
    <p:handoutMasterId r:id="rId87"/>
  </p:handoutMasterIdLst>
  <p:sldIdLst>
    <p:sldId id="885" r:id="rId2"/>
    <p:sldId id="890" r:id="rId3"/>
    <p:sldId id="928" r:id="rId4"/>
    <p:sldId id="929" r:id="rId5"/>
    <p:sldId id="2140753934" r:id="rId6"/>
    <p:sldId id="872" r:id="rId7"/>
    <p:sldId id="886" r:id="rId8"/>
    <p:sldId id="971" r:id="rId9"/>
    <p:sldId id="969" r:id="rId10"/>
    <p:sldId id="2140753935" r:id="rId11"/>
    <p:sldId id="2140753943" r:id="rId12"/>
    <p:sldId id="2140753931" r:id="rId13"/>
    <p:sldId id="2140753932" r:id="rId14"/>
    <p:sldId id="892" r:id="rId15"/>
    <p:sldId id="940" r:id="rId16"/>
    <p:sldId id="898" r:id="rId17"/>
    <p:sldId id="900" r:id="rId18"/>
    <p:sldId id="901" r:id="rId19"/>
    <p:sldId id="941" r:id="rId20"/>
    <p:sldId id="902" r:id="rId21"/>
    <p:sldId id="942" r:id="rId22"/>
    <p:sldId id="946" r:id="rId23"/>
    <p:sldId id="947" r:id="rId24"/>
    <p:sldId id="948" r:id="rId25"/>
    <p:sldId id="949" r:id="rId26"/>
    <p:sldId id="950" r:id="rId27"/>
    <p:sldId id="951" r:id="rId28"/>
    <p:sldId id="943" r:id="rId29"/>
    <p:sldId id="944" r:id="rId30"/>
    <p:sldId id="925" r:id="rId31"/>
    <p:sldId id="945" r:id="rId32"/>
    <p:sldId id="927" r:id="rId33"/>
    <p:sldId id="952" r:id="rId34"/>
    <p:sldId id="953" r:id="rId35"/>
    <p:sldId id="920" r:id="rId36"/>
    <p:sldId id="921" r:id="rId37"/>
    <p:sldId id="922" r:id="rId38"/>
    <p:sldId id="954" r:id="rId39"/>
    <p:sldId id="876" r:id="rId40"/>
    <p:sldId id="878" r:id="rId41"/>
    <p:sldId id="879" r:id="rId42"/>
    <p:sldId id="880" r:id="rId43"/>
    <p:sldId id="881" r:id="rId44"/>
    <p:sldId id="882" r:id="rId45"/>
    <p:sldId id="883" r:id="rId46"/>
    <p:sldId id="884" r:id="rId47"/>
    <p:sldId id="895" r:id="rId48"/>
    <p:sldId id="875" r:id="rId49"/>
    <p:sldId id="874" r:id="rId50"/>
    <p:sldId id="918" r:id="rId51"/>
    <p:sldId id="919" r:id="rId52"/>
    <p:sldId id="894" r:id="rId53"/>
    <p:sldId id="955" r:id="rId54"/>
    <p:sldId id="917" r:id="rId55"/>
    <p:sldId id="896" r:id="rId56"/>
    <p:sldId id="897" r:id="rId57"/>
    <p:sldId id="956" r:id="rId58"/>
    <p:sldId id="873" r:id="rId59"/>
    <p:sldId id="957" r:id="rId60"/>
    <p:sldId id="904" r:id="rId61"/>
    <p:sldId id="905" r:id="rId62"/>
    <p:sldId id="906" r:id="rId63"/>
    <p:sldId id="907" r:id="rId64"/>
    <p:sldId id="958" r:id="rId65"/>
    <p:sldId id="908" r:id="rId66"/>
    <p:sldId id="959" r:id="rId67"/>
    <p:sldId id="909" r:id="rId68"/>
    <p:sldId id="960" r:id="rId69"/>
    <p:sldId id="910" r:id="rId70"/>
    <p:sldId id="911" r:id="rId71"/>
    <p:sldId id="912" r:id="rId72"/>
    <p:sldId id="961" r:id="rId73"/>
    <p:sldId id="913" r:id="rId74"/>
    <p:sldId id="914" r:id="rId75"/>
    <p:sldId id="915" r:id="rId76"/>
    <p:sldId id="916" r:id="rId77"/>
    <p:sldId id="964" r:id="rId78"/>
    <p:sldId id="962" r:id="rId79"/>
    <p:sldId id="965" r:id="rId80"/>
    <p:sldId id="963" r:id="rId81"/>
    <p:sldId id="966" r:id="rId82"/>
    <p:sldId id="972" r:id="rId83"/>
    <p:sldId id="968" r:id="rId84"/>
    <p:sldId id="891" r:id="rId85"/>
  </p:sldIdLst>
  <p:sldSz cx="18288000" cy="10287000"/>
  <p:notesSz cx="6807200" cy="9939338"/>
  <p:embeddedFontLst>
    <p:embeddedFont>
      <p:font typeface="Calibri" panose="020F0502020204030204" pitchFamily="34" charset="0"/>
      <p:regular r:id="rId88"/>
      <p:bold r:id="rId89"/>
      <p:italic r:id="rId90"/>
      <p:boldItalic r:id="rId91"/>
    </p:embeddedFont>
    <p:embeddedFont>
      <p:font typeface="Calibri Light" panose="020F0302020204030204" pitchFamily="34" charset="0"/>
      <p:regular r:id="rId92"/>
      <p:italic r:id="rId93"/>
    </p:embeddedFont>
    <p:embeddedFont>
      <p:font typeface="Times" panose="02020603050405020304" pitchFamily="18"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F2D13E5-BF9A-49F0-BBD4-012E4CF546D6}">
          <p14:sldIdLst>
            <p14:sldId id="885"/>
            <p14:sldId id="890"/>
            <p14:sldId id="928"/>
            <p14:sldId id="929"/>
            <p14:sldId id="2140753934"/>
            <p14:sldId id="872"/>
            <p14:sldId id="886"/>
            <p14:sldId id="971"/>
            <p14:sldId id="969"/>
            <p14:sldId id="2140753935"/>
            <p14:sldId id="2140753943"/>
            <p14:sldId id="2140753931"/>
            <p14:sldId id="2140753932"/>
            <p14:sldId id="892"/>
            <p14:sldId id="940"/>
            <p14:sldId id="898"/>
            <p14:sldId id="900"/>
            <p14:sldId id="901"/>
            <p14:sldId id="941"/>
            <p14:sldId id="902"/>
            <p14:sldId id="942"/>
            <p14:sldId id="946"/>
            <p14:sldId id="947"/>
            <p14:sldId id="948"/>
            <p14:sldId id="949"/>
            <p14:sldId id="950"/>
            <p14:sldId id="951"/>
            <p14:sldId id="943"/>
            <p14:sldId id="944"/>
            <p14:sldId id="925"/>
            <p14:sldId id="945"/>
            <p14:sldId id="927"/>
            <p14:sldId id="952"/>
            <p14:sldId id="953"/>
            <p14:sldId id="920"/>
            <p14:sldId id="921"/>
            <p14:sldId id="922"/>
            <p14:sldId id="954"/>
            <p14:sldId id="876"/>
            <p14:sldId id="878"/>
            <p14:sldId id="879"/>
            <p14:sldId id="880"/>
            <p14:sldId id="881"/>
            <p14:sldId id="882"/>
            <p14:sldId id="883"/>
            <p14:sldId id="884"/>
            <p14:sldId id="895"/>
            <p14:sldId id="875"/>
            <p14:sldId id="874"/>
            <p14:sldId id="918"/>
            <p14:sldId id="919"/>
            <p14:sldId id="894"/>
            <p14:sldId id="955"/>
            <p14:sldId id="917"/>
            <p14:sldId id="896"/>
            <p14:sldId id="897"/>
            <p14:sldId id="956"/>
            <p14:sldId id="873"/>
            <p14:sldId id="957"/>
            <p14:sldId id="904"/>
            <p14:sldId id="905"/>
            <p14:sldId id="906"/>
            <p14:sldId id="907"/>
            <p14:sldId id="958"/>
            <p14:sldId id="908"/>
            <p14:sldId id="959"/>
            <p14:sldId id="909"/>
            <p14:sldId id="960"/>
            <p14:sldId id="910"/>
            <p14:sldId id="911"/>
            <p14:sldId id="912"/>
            <p14:sldId id="961"/>
            <p14:sldId id="913"/>
            <p14:sldId id="914"/>
            <p14:sldId id="915"/>
            <p14:sldId id="916"/>
            <p14:sldId id="964"/>
            <p14:sldId id="962"/>
            <p14:sldId id="965"/>
            <p14:sldId id="963"/>
            <p14:sldId id="966"/>
            <p14:sldId id="972"/>
            <p14:sldId id="968"/>
            <p14:sldId id="8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jVgv+0unb9oZp0WU13VTO3N+P2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4332E3-4958-4026-A3B6-FECFEB617298}">
  <a:tblStyle styleId="{504332E3-4958-4026-A3B6-FECFEB61729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a:tcStyle>
        <a:tcBdr/>
        <a:fill>
          <a:solidFill>
            <a:srgbClr val="CED2E2"/>
          </a:solidFill>
        </a:fill>
      </a:tcStyle>
    </a:band1H>
    <a:band2H>
      <a:tcTxStyle/>
      <a:tcStyle>
        <a:tcBdr/>
      </a:tcStyle>
    </a:band2H>
    <a:band1V>
      <a:tcTxStyle/>
      <a:tcStyle>
        <a:tcBdr/>
        <a:fill>
          <a:solidFill>
            <a:srgbClr val="CED2E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3" autoAdjust="0"/>
    <p:restoredTop sz="96315" autoAdjust="0"/>
  </p:normalViewPr>
  <p:slideViewPr>
    <p:cSldViewPr snapToGrid="0">
      <p:cViewPr varScale="1">
        <p:scale>
          <a:sx n="54" d="100"/>
          <a:sy n="54" d="100"/>
        </p:scale>
        <p:origin x="60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559BC415-1548-4CC0-B5CF-FE8366014B79}" type="datetimeFigureOut">
              <a:rPr lang="en-US" smtClean="0"/>
              <a:t>04/12/2024</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4AF09EA2-2B6D-4A62-939E-6FDEB3D38FC4}" type="slidenum">
              <a:rPr lang="en-US" smtClean="0"/>
              <a:t>‹#›</a:t>
            </a:fld>
            <a:endParaRPr lang="en-US"/>
          </a:p>
        </p:txBody>
      </p:sp>
    </p:spTree>
    <p:extLst>
      <p:ext uri="{BB962C8B-B14F-4D97-AF65-F5344CB8AC3E}">
        <p14:creationId xmlns:p14="http://schemas.microsoft.com/office/powerpoint/2010/main" val="13372264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1T00:31:05.813"/>
    </inkml:context>
    <inkml:brush xml:id="br0">
      <inkml:brushProperty name="width" value="0.05" units="cm"/>
      <inkml:brushProperty name="height" value="0.05" units="cm"/>
    </inkml:brush>
  </inkml:definitions>
  <inkml:trace contextRef="#ctx0" brushRef="#br0">1 834 24575,'13'95'0,"0"0"0,0-1 0,0 1 0,0 0 0,0-1 0,1 1 0,-1-1 0,0 1 0,0 0 0,0-1 0,0 1 0,0 0 0,1-6 0,-3-20 0,0 1 0,3 19-73,-5-17 1,1 18-1,1 11 1,0 11-1,0 5 1,1 2-1,2 0 1,-1-5-1,2-7 1,2-12 0,0-14-1,2-18 1,1-21 72,61 1 309,-29-23-309,-3-1 0,2-2 0,8-10 0,-10-7 0,-4 0 156,-7 0-156,-7 0 0,5 0 0,9 0 0,2 0 0,3 0 0,-10 0 0,-11 0 0,-6 0 0,0 0 0,1 0 0,0 0 0,-1 0 0,-5 0 0,-2 0 0,-4 0 477,-1 0-477,-4 0 0,0 0 0,-1 0 0,3 0 0,0 0 0,6-4 0,3-5 0,2-3 0,0-5 0,-4 1 0,2-5 0,0-3 0,2-4 0,0-3 0,-1 5 0,-1 3 0,-3-1 0,-2 1 0,2-7 0,0 0 0,2-2 0,-3 1 0,2 0 0,-1 0 0,3-17 0,5-20-741,0-9 741,-8 21 0,0-5-1229,5-12 1,1-5 1228,-6 13 0,0-3 0,-1-1-1909,1-4 1,0-1 0,0 0 1908,-1 5 0,-1 0 0,0 2 0,0-17 0,-1 4-583,-1 12 1,0 4 582,-2 6 0,-1 1 0,-1 3 0,-2 1 0,3-46 0,-4 48 0,0 1 0,5-49 0,-5 48 0,1 1 0,3-49 0,-2 14 0,0 12 0,1 7 0,-1 4 0,-5-1 0,-1 3 0,5 6 0,2 5 0,-1 6 0,0-6 0,-6 5 390,0-4-390,0 7 1533,0 8-1533,0 8 6101,0 5-6101,0 4 2064,0 3-2064,0 2 0,0 3 0,0 2 0,0 0 0,0 0 0,0 0 0,0 0 0,0-4 0,0-1 0,0-1 0,0 1 0,0 0 0,0 0 0,-2-1 0,-1 2 0,-4-2 0,0 0 0,-5 0 0,-2-4 0,1 4 0,-1-4 0,2-2 0,0 0 0,0 1 0,3 4 0,1 5 0,2 2 0,0 0 0,0 0 0,0 0 0,0 1 0,1 1 0,0 2 0,-1 1 0,2 1 0,-1 0 0,-3 0 0,0 0 0,-3 0 0,2 0 0,-1 0 0,-1 0 0,0 0 0,0 0 0,0 0 0,0 0 0,-4 0 0,-1 0 0,3 0 0,2 0 0,3 2 0,2 1 0,-3 0 0,-3 0 0,3 0 0,1 0 0,4 2 0,1 1 0,-2-2 0,-1 0 0,3-1 0,-6 4 0,-3 3 0,-4 3 0,-3 1 0,4 2 0,-1 0 0,-7 6 0,-3 5 0,-2 0 0,2-1 0,6-7 0,4-3 0,-6 7 0,-5 3 0,-1 2 0,2-2 0,-2 2 0,1-1 0,-1 1 0,2-3 0,9-7 0,1-2 0,-1 0 0,1 0 0,2 1 0,2-1 0,0 0 0,-1 2 0,0-6 0,-4 2 0,2-4 0,2 0 0,2 0 0,7-3 0,1-1 0,-2 0 0,-1 0 0,0-2 0,0-1 0,1-3 0,1 0 0,2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1T00:31:12.837"/>
    </inkml:context>
    <inkml:brush xml:id="br0">
      <inkml:brushProperty name="width" value="0.05" units="cm"/>
      <inkml:brushProperty name="height" value="0.05" units="cm"/>
      <inkml:brushProperty name="color" value="#E71224"/>
    </inkml:brush>
  </inkml:definitions>
  <inkml:trace contextRef="#ctx0" brushRef="#br0">1838 0 24575,'-7'0'0,"0"0"0,2 0 0,-6 0 0,-12 0 0,-7 0 0,-19 0 0,4 0 0,-2 0 0,9 0 0,9 0 0,6 0 0,4 0 0,3 0 0,0 0 0,0 0 0,2 0 0,4 0 0,2 0 0,3 0 0,-1 0 0,1 0 0,0 0 0,1 0 0,-3 0 0,0 0 0,-12 0 0,4 0 0,-20 0 0,8 0 0,-10 0 0,-2 0 0,6 0 0,-11 0 0,-2 0 0,-2 0 0,2 0 0,14 0 0,14 0 0,5 0 0,2 0 0,-1 0 0,2 0 0,2 0 0,2 0 0,-1 0 0,2 0 0,0 0 0,0 0 0,1 0 0,-1 0 0,-2 0 0,-19 0 0,11 2 0,-10 1 0,12 3 0,-6 1 0,-1 1 0,1-2 0,6-2 0,7-2 0,0 1 0,0 0 0,0 0 0,0 0 0,-1-3 0,1 0 0,3 2 0,0 0 0,3 3 0,0-1 0,-2 1 0,0-1 0,-3 1 0,0 0 0,-5 1 0,-2 1 0,0 0 0,-2 2 0,2-2 0,-6 4 0,-6 1 0,-2 0 0,2 0 0,4-2 0,4-2 0,2 0 0,3-2 0,3 1 0,2-1 0,0-1 0,0 1 0,2 0 0,1 0 0,0-3 0,1-1 0,-1 0 0,1 2 0,1 1 0,1 2 0,0 0 0,0 0 0,0 0 0,0-1 0,-1 0 0,-3 0 0,1 3 0,0 2 0,0 4 0,-2 1 0,-3 5 0,-1 3 0,-3 0 0,-1-1 0,-1-5 0,3-2 0,1 1 0,1 2 0,0-1 0,1 0 0,1-4 0,2-2 0,1-3 0,2-2 0,2-1 0,-2 0 0,-1-1 0,0 2 0,0-2 0,2 0 0,1 1 0,0 1 0,0 0 0,0-1 0,0-1 0,0-1 0,0 1 0,0 1 0,0 0 0,-3 4 0,-2 1 0,-3 5 0,-2 4 0,1-3 0,-8 13 0,-2 2 0,-3 10 0,1 5 0,6-7 0,3-6 0,3-11 0,1-7 0,1-5 0,0 0 0,0 0 0,1 0 0,2 0 0,3-4 0,1-1 0,0 0 0,0 0 0,0-1 0,0 1 0,0-1 0,0-1 0,0 0 0,0 0 0,0 1 0,0 0 0,0 1 0,0 6 0,0 18 0,0 19 0,-4 14 0,-2-4 0,1-18 0,0-9 0,5-9 0,-2 1 0,-3-1 0,1-5 0,0-2 0,3 1 0,1-1 0,0-3 0,0-3 0,0-3 0,0-1 0,0 0 0,0-1 0,0 1 0,0 1 0,0-3 0,0 2 0,0-1 0,6 37 0,-1-23 0,5 30 0,13-4 0,-12-22 0,11 19 0,-15-31 0,-1-4 0,0-2 0,-2 1 0,-1 2 0,0-2 0,0 2 0,2-3 0,-1-1 0,0 0 0,1-2 0,0 3 0,0 0 0,0 0 0,1 1 0,0 0 0,0 0 0,1 4 0,0 1 0,1 5 0,1 2 0,-1-6 0,2 6 0,0-4 0,2 2 0,0-1 0,-4-6 0,0-1 0,-2-3 0,-2 1 0,-1 0 0,-1 0 0,1 0 0,2-2 0,1-1 0,-2 0 0,-1 0 0,0 0 0,-1 0 0,2-1 0,0 0 0,0 2 0,1 1 0,0 0 0,1 0 0,-1 1 0,1 0 0,3 1 0,2 0 0,4 1 0,1-1 0,1 2 0,-1-1 0,-3-1 0,-3 0 0,1 3 0,0 1 0,1 1 0,-2-2 0,-3-3 0,0-1 0,0-3 0,1 2 0,1-2 0,0 1 0,0-2 0,-2-2 0,-3 0 0,-1 2 0,-1 1 0,0 1 0,1-2 0,3-1 0,0-1 0,0 0 0,-1 0 0,2 2 0,2 2 0,2-1 0,8-1 0,5 2 0,1 0 0,-1 0 0,-4 0 0,-4-4 0,-3 2 0,-2 0 0,0 2 0,0-2 0,0-1 0,0-1 0,-1 0 0,2 0 0,-1 0 0,0 0 0,-4 0 0,-1 0 0,0 0 0,0 0 0,0 0 0,0 0 0,0 0 0,-1 0 0,1 0 0,-1 0 0,-1 0 0,0 0 0,0 0 0,2 0 0,2 0 0,3 0 0,3 0 0,2 0 0,6 0 0,1 0 0,7 0 0,15 0 0,-11 0 0,12 0 0,-16 0 0,1 0 0,3 0 0,-9 0 0,5 0 0,-6-3 0,-1-2 0,-4 1 0,-7 0 0,-6 4 0,0-1 0,0-2 0,0-1 0,-1 1 0,-1 0 0,-2 1 0,0-1 0,1 1 0,2-1 0,0 0 0,1-3 0,-1 0 0,1 3 0,2-2 0,-2 2 0,3-7 0,12-7 0,3 0 0,-1 1 0,-2 6 0,-10 3 0,4-1 0,1 0 0,0 0 0,0 0 0,-3 0 0,-2 1 0,-4 1 0,-1 0 0,0 2 0,0 1 0,4-1 0,1 0 0,0-3 0,0 0 0,-4 1 0,0-1 0,-1 0 0,3-2 0,0 3 0,1-1 0,1-1 0,-3 2 0,0-2 0,-3 3 0,1-1 0,-1 1 0,-1 0 0,1 0 0,1-4 0,1-2 0,4-5 0,2 0 0,-1 3 0,-2 3 0,1-2 0,2 0 0,-1-1 0,5-4 0,-1-2 0,1-3 0,0-2 0,-7 6 0,-1 5 0,-2 2 0,-1 3 0,0 2 0,1-3 0,-1-2 0,2-1 0,-2 1 0,1 0 0,0 0 0,0-1 0,0 1 0,-3 0 0,-1 0 0,0-5 0,2 0 0,2 0 0,3-4 0,-1 2 0,1 0 0,-2-2 0,-1 2 0,1-1 0,-1 0 0,2 6 0,-2 2 0,0 0 0,-1 0 0,2-3 0,0-2 0,0-1 0,0 1 0,0 0 0,0-1 0,0 1 0,0 0 0,1-6 0,0-1 0,0-2 0,0 2 0,-1 9 0,-1 4 0,0-1 0,0-1 0,-3-4 0,1-2 0,-2 6 0,4-6 0,0-1 0,1-1 0,-2 1 0,-3 4 0,0 4 0,-2-4 0,-1-1 0,0 0 0,0 0 0,0-1 0,0 1 0,0 0 0,0-1 0,0 4 0,0 3 0,0-1 0,0-1 0,0 1 0,0 0 0,0 4 0,0 1 0,0-5 0,0-4 0,0-2 0,0-6 0,0-8 0,0-2 0,0 1 0,0 5 0,0 11 0,0-4 0,0-4 0,0 0 0,0 1 0,0 7 0,0 5 0,0 0 0,0 0 0,0-1 0,0 2 0,0 2 0,0 3 0,0-1 0,0 2 0,0-1 0,0-2 0,0 2 0,0-1 0,0 0 0,-2 1 0,-1-1 0,-2 0 0,-1 0 0,0-3 0,-1-2 0,-1-5 0,0 0 0,0 3 0,1 2 0,0 0 0,0 0 0,-1-1 0,1 2 0,1 3 0,-1-1 0,0 2 0,-1 0 0,2 0 0,0 1 0,2 2 0,1-1 0,1 1 0,-1 1 0,0 0 0,-2 1 0,0 1 0,-1 0 0,-1 0 0,-2 0 0,-2 0 0,0 0 0,2 0 0,-1-2 0,-1-2 0,-1 0 0,1 0 0,1 2 0,-2 2 0,1 0 0,0 0 0,3 0 0,2 0 0,2-2 0,1-1 0,0 0 0,0 0 0,-2 2 0,-1 1 0,3-2 0,0 0 0,-1-1 0,-1-1 0,0 2 0,0 0 0,1 0 0,2-2 0,-2 0 0,1-3 0,-1 1 0,-2 1 0,-11-5 0,8 3 0,-10-7 0,12 2 0,-8-3 0,-1 0 0,1 1 0,1 5 0,7 3 0,1 3 0,0 0 0,0 0 0,0 0 0,0 0 0,2 0 0,2 0 0,0-1 0,-2 1 0,-1 3 0,1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1T00:31:39.76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1T00:37:40.805"/>
    </inkml:context>
    <inkml:brush xml:id="br0">
      <inkml:brushProperty name="width" value="0.05" units="cm"/>
      <inkml:brushProperty name="height" value="0.05" units="cm"/>
      <inkml:brushProperty name="color" value="#E71224"/>
    </inkml:brush>
  </inkml:definitions>
  <inkml:trace contextRef="#ctx0" brushRef="#br0">1873 146 24575,'-21'-5'0,"0"-6"0,-26 0 0,9-3 0,-20 0 0,6-3 0,8 1 0,-9-7 0,30 13 0,-9-6-6784,20 12 6784,1 0 0,5 4 0,-1 0 0,2 0 0,-2 0 0,3 0 0,-1 0 6784,-2 0-6784,-6 0 0,-2 0 0,0 0 0,-2 0 0,1 0 0,-2 0 0,-7 0 0,2 0 0,-2 0 0,2 0 0,4 0 0,3 0 0,0 0 0,0 0 0,3 0 0,2 0 0,3 0 0,2 0 0,0 0 0,0 0 0,0 0 0,1 0 0,2 2 0,1 2 0,2 1 0,-2 0 0,-1-3 0,0 0 0,1 1 0,2 2 0,0 0 0,0 0 0,0 0 0,-6 1 0,-3 0 0,-6 2 0,-5 1 0,2 0 0,-5 6 0,-8 8 0,-12 3 0,-2 2 0,6-6 0,13-6 0,10-4 0,-1-3 0,1-1 0,3 0 0,2-1 0,3-1 0,2 0 0,0-2 0,0-2 0,2 1 0,1 0 0,3 1 0,-2 1 0,-1-3 0,1 2 0,0-1 0,-5 0 0,-7 3 0,-16 4 0,-6 4 0,3 3 0,-1 2 0,9-2 0,3-4 0,4-3 0,7-3 0,0 0 0,1 1 0,0 1 0,5-2 0,2 1 0,0-2 0,2-1 0,1 1 0,0-1 0,0 1 0,0-2 0,0 1 0,0 0 0,-10 6 0,-6 2 0,-8 10 0,-1 2 0,-1 1 0,0-1 0,-1 2 0,-2 2 0,8-2 0,-4 2 0,4-4 0,1-1 0,4-4 0,6-6 0,2-7 0,2-1 0,2 0 0,1 0 0,2 0 0,1-1 0,0-1 0,0 0 0,0 0 0,0 1 0,0-1 0,0 1 0,0-1 0,0 1 0,0-1 0,0 0 0,0 0 0,0 10 0,0 4 0,0 10 0,0 2 0,-2-4 0,-3-3 0,-3 1 0,-1 0 0,-1 6 0,-1 0 0,2-4 0,0-4 0,3 1 0,3 1 0,-2 1 0,1-1 0,0-11 0,-4 5 0,4-4 0,-1 2 0,2 0 0,3-8 0,0-1 0,0-2 0,0-1 0,0 3 0,0-1 0,0 1 0,0 0 0,0-1 0,0 6 0,0 7 0,0 3 0,0 1 0,0 0 0,0 0 0,0 6 0,0 2 0,0 7 0,0 3 0,0 1 0,0-3 0,0-6 0,0-2 0,0-6 0,0 4 0,0-4 0,0 6 0,0 1 0,0-5 0,0-6 0,0-8 0,0-3 0,0 1 0,2 1 0,1-1 0,0-4 0,0-1 0,-3 3 0,0 2 0,2 1 0,1-2 0,1 1 0,-2 0 0,2 5 0,0 0 0,0-4 0,0-1 0,0 0 0,0 2 0,1-1 0,-2 1 0,0-4 0,0 0 0,0 0 0,1-2 0,-1-1 0,0 0 0,0-1 0,0 2 0,0-2 0,1-1 0,1-2 0,-2 0 0,-1 1 0,0 0 0,2 2 0,4 1 0,2 1 0,-2 2 0,-1-2 0,-1-1 0,1 7 0,1 5 0,4 5 0,1 0 0,4 0 0,1 1 0,2 1 0,0 3 0,-5-8 0,2 2 0,-5-7 0,0-2 0,-2-2 0,1-4 0,2 2 0,-2-2 0,3 3 0,0 0 0,2 1 0,0 1 0,-3-2 0,-3 0 0,1 1 0,4 1 0,1 0 0,0 0 0,0 0 0,0 0 0,0 0 0,1 0 0,-2 0 0,2 1 0,-1-2 0,5 3 0,3 0 0,-3 1 0,-4-3 0,-5-4 0,0 0 0,0 0 0,1 1 0,-3 1 0,0-3 0,1-1 0,-2-3 0,-2-2 0,-1 2 0,0 0 0,-1 0 0,1 0 0,-2 0 0,1-1 0,0 1 0,1-3 0,0 0 0,4 3 0,1 1 0,5 0 0,3 2 0,-1-2 0,5 0 0,8 5 0,5 2 0,1 1 0,-6 1 0,-7-5 0,-1-4 0,1-1 0,-1 1 0,-4 0 0,-3 0 0,5 1 0,2 0 0,1 0 0,-1 0 0,-4-3 0,-3-2 0,0 0 0,0 0 0,0 3 0,0 1 0,-3 0 0,-3 0 0,1-4 0,2 0 0,-1 0 0,1 0 0,-4 0 0,0 0 0,0 0 0,-2 0 0,-1 0 0,0 0 0,0 0 0,0 0 0,-1 0 0,1 0 0,-1 0 0,4 0 0,2 0 0,4 0 0,1 0 0,6 0 0,2 0 0,6 0 0,0 0 0,2 0 0,-2 0 0,-5 0 0,4-2 0,-4-3 0,6-4 0,-3-1 0,-4 3 0,-7 2 0,-6 2 0,-3 0 0,-3 0 0,1 2 0,0 1 0,0 0 0,0 0 0,0 0 0,0 0 0,0-2 0,-1-1 0,1-1 0,0 2 0,0-1 0,0-1 0,0 1 0,0 0 0,0 0 0,0 0 0,0-2 0,1-1 0,-1 1 0,1-2 0,-1 1 0,-1-5 0,2 0 0,3-1 0,2 0 0,7-1 0,4-2 0,2-2 0,-3-1 0,-3 1 0,-3 0 0,0 4 0,0 1 0,1 0 0,-1-1 0,-4 1 0,-1 2 0,-4 3 0,-2 1 0,1 2 0,1 0 0,0 1 0,1-1 0,1 1 0,-1 1 0,-2-1 0,-2-1 0,-2 1 0,1 0 0,-2 0 0,5-5 0,5-5 0,14-3 0,9-5 0,2 2 0,-2 1 0,-11 4 0,0 3 0,0 2 0,2-1 0,-3 1 0,-6 1 0,-5 1 0,-1 0 0,2 0 0,-1 0 0,0 0 0,-4 3 0,-1 1 0,0 2 0,0 1 0,-3-2 0,0-1 0,-3-1 0,0-1 0,2 3 0,2 0 0,1 0 0,2-3 0,1-5 0,2-3 0,-1-2 0,3 2 0,1 3 0,0 1 0,-3 2 0,-2 1 0,-2 0 0,0 1 0,0 2 0,-2 1 0,-1-2 0,-1-1 0,1-1 0,1 0 0,2-6 0,1-4 0,1-3 0,2-1 0,-2 4 0,0-1 0,0 1 0,0 0 0,0 0 0,0-1 0,0 1 0,0 3 0,-2 2 0,1 3 0,-1 2 0,-3 0 0,0 0 0,0 0 0,0 0 0,0 1 0,0 0 0,-3-2 0,0 0 0,7-12 0,-3 6 0,11-16 0,1 1 0,-3 2 0,4 1 0,-8 12 0,-2 3 0,1 3 0,-2 1 0,-2 0 0,-1 0 0,-2-1 0,-1 1 0,0 0 0,0 1 0,0 0 0,1-4 0,3-1 0,4-8 0,1-6 0,1-11 0,1-2 0,-1 5 0,-1 5 0,-5 11 0,-3 0 0,-1 0 0,2-1 0,3 1 0,-1 3 0,0 2 0,-3 3 0,-1 2 0,0 0 0,0 1 0,0-1 0,0 0 0,0 1 0,0-1 0,0 1 0,0 1 0,0-1 0,0-4 0,0-6 0,0-2 0,0-12 0,0-10 0,0-12 0,0 0 0,0 12 0,0 9 0,0 6 0,0 3 0,0 3 0,0 4 0,0 3 0,0 0 0,0 0 0,0 3 0,0 2 0,0 0 0,0 1 0,0-1 0,0-1 0,0-2 0,0-7 0,-4-6 0,-2 1 0,-1 2 0,-2 4 0,2 4 0,-1-4 0,0-1 0,0-1 0,0 1 0,-1 0 0,1 0 0,0-1 0,0 1 0,0 3 0,1 2 0,3 4 0,1 1 0,0 0 0,0 0 0,0-1 0,0 2 0,1-1 0,-3-2 0,-8-1 0,-3-4 0,1-2 0,-1 0 0,4 3 0,-4-4 0,-2-4 0,-1-3 0,0 0 0,-2 4 0,-2 0 0,2 4 0,3 2 0,4 1 0,3 1 0,-1-1 0,2 1 0,3 4 0,1 1 0,-1 0 0,0 0 0,1 3 0,-3-3 0,0 3 0,0-2 0,0-1 0,-4 3 0,-3-2 0,-2 0 0,-3-2 0,5-1 0,0 0 0,0 0 0,-1-1 0,1 1 0,-1 0 0,1 0 0,3 0 0,3 1 0,2 3 0,2 1 0,0 1 0,0-2 0,0 1 0,0 0 0,0 1 0,-1-1 0,2 0 0,-2 1 0,3 2 0,-1 0 0,1 0 0,-1-2 0,-1-1 0,-3-1 0,-3 2 0,1-1 0,-4-1 0,3 1 0,-6-3 0,-7-2 0,1-1 0,3 1 0,8 4 0,5 3 0,3-3 0,-2 1 0,2 0 0,-2 0 0,2 1 0,-1-1 0,1 1 0,0-1 0,0 0 0,-1-3 0,-3 0 0,-3 2 0,-2-1 0,-5-2 0,1-1 0,2 0 0,2 1 0,7 2 0,1-1 0,0 2 0,0 1 0,0 2 0,0 1 0,1-2 0,3-1 0,-1 0 0,0 0 0,1 0 0,-2 1 0,1-1 0,-1 1 0,-1 2 0,-1-2 0,-9-3 0,3-3 0,-8 1 0,2 0 0,-14-8 0,14 6 0,-11-6 0,22 11 0,-2-1 0,3 2 0,0 0 0,0 2 0,0 1 0,2-2 0,1-1 0,0 0 0,0 0 0,0 0 0,0 1 0,1-1 0,-1 1 0,-1 1 0,0 1 0,2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1T00:37:46.944"/>
    </inkml:context>
    <inkml:brush xml:id="br0">
      <inkml:brushProperty name="width" value="0.05" units="cm"/>
      <inkml:brushProperty name="height" value="0.05" units="cm"/>
      <inkml:brushProperty name="color" value="#E71224"/>
    </inkml:brush>
  </inkml:definitions>
  <inkml:trace contextRef="#ctx0" brushRef="#br0">2381 1 9583,'-10'0'0,"-7"0"5114,-15 0-5114,-6 0 0,-6 0 0,11 0 2602,6 0-2602,11 0 1531,-4 0-1531,5 0 5745,-3 0-5745,9 0 0,-1 0 0,3 0 0,0 0 0,1 0 0,1 0 0,-4 0 0,-1 0 0,-6 0 0,0 0 0,0 0 0,0 0 0,-15 0 0,-10 0 0,-3 0 0,-8 0 0,6 0 0,-2 0 0,2 0 0,8 0 0,7 0 0,4 0 0,4 0 0,4 0 0,3 0 0,3 0 0,2 0 0,3 0 0,2 0 0,0 0 0,1 0 0,-1 0 0,2 0 0,0 0 0,-1 0 0,-3 0 0,-7 0 0,-3 0 0,-10 0 0,3 0 0,-12 0 0,-4 0 0,-1 0 0,3 0 0,0 4 0,-7 5 0,3 3 0,-9-1 0,3-5 0,1-4 0,7-2 0,16 0 0,13 0 0,6 0 0,0 0 0,0 0 0,-1 2 0,2 0 0,1 3 0,2-1 0,2 1 0,0-1 0,0 0 0,0 1 0,-2-1 0,-1 2 0,-4-1 0,-4 2 0,-8 1 0,-4 1 0,-2 1 0,2-1 0,0 3 0,0 2 0,-6 2 0,-2-1 0,0 0 0,0 1 0,0 0 0,1-2 0,4-3 0,3-2 0,8-1 0,5-1 0,3-1 0,0 1 0,0-1 0,-2 3 0,3-1 0,1-1 0,3-1 0,2-1 0,0-1 0,0 1 0,0-1 0,0 1 0,0 0 0,0 1 0,0 1 0,0 3 0,0-1 0,0-1 0,0-1 0,0-1 0,0-1 0,0 1 0,0-2 0,-2 2 0,-1-1 0,-5 4 0,-3 2 0,-2 4 0,1 1 0,2 6 0,1 1 0,-4 2 0,0-2 0,0-5 0,1-2 0,3 0 0,1 0 0,1-4 0,0 0 0,3-5 0,-1 1 0,1 1 0,1 0 0,0 0 0,3-2 0,0-3 0,0 1 0,0 0 0,0 0 0,0 1 0,0-1 0,0 0 0,0 1 0,0 4 0,0 1 0,0 11 0,0-3 0,0 3 0,0-5 0,0 2 0,0-1 0,-3 5 0,-2-3 0,1-2 0,-2-1 0,2-7 0,1-1 0,1-2 0,2-1 0,0 0 0,0-1 0,0 1 0,0 0 0,0-1 0,-4 8 0,-4 5 0,-4 9 0,-1-1 0,5-7 0,2-5 0,2-3 0,0 1 0,0-1 0,1-4 0,0-1 0,-1 0 0,1 0 0,2 0 0,1 0 0,0 0 0,0-1 0,0 1 0,0 1 0,0 6 0,0 8 0,-2 7 0,-4 3 0,1 1 0,0-1 0,0 0 0,0-1 0,-1 7 0,1 3 0,0 1 0,0-2 0,-1-5 0,1-3 0,1-6 0,0-2 0,-1-5 0,2-2 0,2 1 0,1-1 0,0-4 0,0 0 0,0-5 0,0 1 0,0 1 0,0 1 0,0-2 0,0-1 0,0 0 0,0-1 0,0 2 0,0-2 0,0 4 0,0 1 0,0 4 0,0 1 0,0 0 0,0 0 0,0 1 0,0-1 0,0 1 0,0 0 0,0-5 0,0 6 0,0 1 0,0 1 0,0-1 0,0-4 0,0-4 0,0 0 0,0 0 0,0 0 0,0 0 0,2 3 0,2 2 0,3-3 0,-1-2 0,1 0 0,0 0 0,1 4 0,0 1 0,0 1 0,0-1 0,1 0 0,-1 0 0,-1-3 0,2 1 0,-2-3 0,2 3 0,6 5 0,0-2 0,-1-3 0,1 1 0,-4-4 0,0 0 0,0 0 0,-3-4 0,-2-1 0,3 3 0,2 3 0,1-1 0,-2 0 0,-2-4 0,-3-1 0,5 1 0,1 0 0,1 0 0,-2-1 0,-3 1 0,0 0 0,0-1 0,1 0 0,1-3 0,2 1 0,0-1 0,1 3 0,1 2 0,1-1 0,2 2 0,0-1 0,1 0 0,-2 0 0,6 1 0,3 0 0,5 1 0,2 0 0,0 1 0,0-1 0,7 1 0,3 0 0,1-3 0,-3-3 0,-2 0 0,11 4 0,3 3 0,11 0 0,5 1 0,2 1 0,-4-2 0,-11-1 0,-15-3 0,-9-3 0,1 0 0,0 0 0,0 0 0,-1 0 0,-3 1 0,-5-1 0,1-4 0,1-1 0,0 0 0,-1 0 0,-5 0 0,-2 0 0,1 0 0,-1 0 0,0 0 0,0 0 0,0 0 0,4 0 0,-3 0 0,2 0 0,-1 0 0,-1 0 0,-2 0 0,-3 0 0,-7 0 0,1 0 0,0 0 0,0 0 0,0 0 0,0 0 0,-1 0 0,1 0 0,-1 0 0,0 0 0,1 0 0,4 0 0,1 0 0,5 0 0,7 0 0,2 0 0,6 0 0,7 0 0,8 0 0,1 0 0,-3-2 0,-14-2 0,-9-1 0,-6 1 0,2 1 0,-1-2 0,0-2 0,0-1 0,0 3 0,0 1 0,5-1 0,3 0 0,0-7 0,-1-1 0,-5 0 0,-2 1 0,1 3 0,-1 1 0,0 3 0,3 0 0,-1 0 0,0-2 0,-3 0 0,-3-1 0,-1 2 0,-2 3 0,-2 0 0,-1 3 0,0 0 0,0 0 0,0-5 0,1-3 0,4-3 0,1-1 0,3 2 0,1 2 0,1-3 0,-2-1 0,7-2 0,2 1 0,0 3 0,-1 1 0,-9 1 0,0-1 0,-3 2 0,3-3 0,0 0 0,-1 1 0,-2 3 0,-3 4 0,-2 0 0,-3-1 0,0 0 0,-1 0 0,1 0 0,-1 0 0,-2-2 0,0-1 0,0 1 0,3-7 0,5-6 0,10-15 0,7-9 0,0 3 0,-1 4 0,-6 12 0,-2 0 0,-3-1 0,0-1 0,0 2 0,0 5 0,-1 2 0,-4 3 0,-1 2 0,0 0 0,0-1 0,0 1 0,-1 1 0,-3 4 0,-1 0 0,-2 1 0,0-2 0,0 3 0,0-4 0,0 1 0,4-12 0,2-2 0,4-9 0,2-11 0,1-2 0,2-11 0,3-10 0,0 2 0,0 5 0,-3 10 0,-3 19 0,-3 5 0,-1 4 0,0 3 0,0 2 0,-2 3 0,-1 4 0,-3 1 0,-1 0 0,-1 0 0,0-3 0,0-2 0,0-4 0,0-8 0,0-2 0,5-12 0,0-3 0,1 3 0,-2 6 0,-4 11 0,0 4 0,0 0 0,0 0 0,0 2 0,0 3 0,0 3 0,0 2 0,0 0 0,0 0 0,0 0 0,0 0 0,0 0 0,0 1 0,0-5 0,0-1 0,0 0 0,0-4 0,0 4 0,0-8 0,0-1 0,0 1 0,0 0 0,0 3 0,0 0 0,0 0 0,0-1 0,0 1 0,0 0 0,0 2 0,0 4 0,0-1 0,0 0 0,0-1 0,0 1 0,-2 4 0,-1 1 0,0 0 0,0 0 0,-1-4 0,0-1 0,-3-1 0,0 1 0,0 4 0,0-3 0,-1-1 0,1-8 0,-1-2 0,-2 1 0,-1 0 0,-1 4 0,2-1 0,2 1 0,0 0 0,0 0 0,2 2 0,2 4 0,1 2 0,0 2 0,-2 0 0,-1 0 0,2 0 0,1 0 0,0 0 0,0 0 0,-3 0 0,1 0 0,0 1 0,-3-2 0,0-2 0,-2-1 0,1 1 0,-2 1 0,0 1 0,-1-3 0,0-2 0,3-1 0,2 3 0,1 2 0,0 2 0,-4-1 0,-1 0 0,-1 0 0,1 0 0,6 0 0,3 1 0,-1 3 0,0-1 0,-1 0 0,-1 1 0,0 0 0,-1 2 0,-3-2 0,-1-2 0,-1-2 0,0-1 0,2 3 0,3-1 0,0 0 0,0 0 0,0 0 0,-3 2 0,-3 1 0,1 0 0,0 0 0,3-3 0,2 0 0,0 0 0,0 0 0,0 3 0,0 0 0,0 0 0,0 0 0,0-1 0,-1 2 0,-1 1 0,1 1 0,1-1 0,1-3 0,-6 1 0,-3-2 0,2 1 0,-5-2 0,6-1 0,-1 2 0,0 0 0,5 1 0,-7 1 0,0-2 0,-7 0 0,0 0 0,7-1 0,2 1 0,6-1 0,-3 2 0,-2 1 0,1 0 0,2 0 0,3-2 0,2-1 0,-2 2 0,-1 1 0,0 0 0,0 1 0,1-1 0,0-2 0,2 0 0,1-1 0,1 1 0,-2 3 0,-2 0 0,-1-1 0,0 0 0,-1-1 0,1 1 0,0 0 0,1-1 0,0-1 0,-1-2 0,0-1 0,-1 2 0,1 3 0,0 1 0,0-1 0,-1-1 0,1 1 0,2 1 0,1-1 0,1-1 0,-2 1 0,1 1 0,0-2 0,0 1 0,0 0 0,-2 3 0,-2 0 0,2 0 0,1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1T00:38:24.777"/>
    </inkml:context>
    <inkml:brush xml:id="br0">
      <inkml:brushProperty name="width" value="0.2" units="cm"/>
      <inkml:brushProperty name="height" value="0.4" units="cm"/>
      <inkml:brushProperty name="color" value="#FF3CBF"/>
      <inkml:brushProperty name="tip" value="rectangle"/>
      <inkml:brushProperty name="rasterOp" value="maskPen"/>
    </inkml:brush>
  </inkml:definitions>
  <inkml:trace contextRef="#ctx0" brushRef="#br0">1578 47,'-55'0,"0"0,13 0,-17 0,-11 0,4 0,5 0,29 0,7 0,1 0,-1-3,2-1,10-1,-1 2,2 2,-2-1,1-1,4 1,-2-5,1 6,-4-3,1 4,0 0,-1 0,-2 0,0 0,0 0,-1 0,1 0,-19 0,17-1,-12-2,17-1,-2 1,2 3,1 0,2 0,2 0,-7 0,-4 0,-21 5,-10 4,0 3,3 2,16-4,-11 6,-4 1,0 2,10-3,16-5,9-4,6-1,2 4,2 2,1 0,0 0,0-3,0 0,0 3,0-1,0 10,-3 8,-7 8,-5 1,-3-4,3-4,3 1,1-1,1-1,0-4,4-9,0 0,2-5,-1 1,2-1,-3-2,4 0,-3 2,5 0,0-2,0 4,0-1,0 8,0 3,0 9,0 12,0 12,0 1,-4-4,-1-14,-1-7,1-2,0 2,0-2,-1-5,2 1,3-7,-2-1,0-5,0-3,0 0,3-1,0 2,0 1,0-2,0 10,0 1,0 24,0 2,0 3,0 0,0-16,0 10,4-4,0-5,0-5,0-12,-4-5,0-2,4-1,-2-1,6 1,-3-1,6-3,-2 1,2 0,1 8,1 7,1 2,-3 0,0-3,-4-5,4 0,1 0,2 2,0 1,-5-5,0-2,-3-6,0 0,3 3,-3-3,0 5,2-2,-4-2,7 0,-1-2,1 0,2 2,-2 1,0 1,3 3,0-3,-1 0,-3-2,-2-1,0 3,-1-3,1 3,1-1,-2-1,1 1,1-2,-3 0,6 0,-4-4,4 0,-2 1,0 0,3 3,4 1,8 1,7 4,0 0,-4 1,-10-5,-6-3,-6-3,5 2,-1-2,2-1,-1 4,-1-3,-1 2,2 1,-3-3,3 2,1 2,-3-4,13 5,-1-2,6-1,-4 0,-6-3,2-1,-1 0,0 0,1 0,0 0,2 3,0 1,-7 1,-2-2,-3-3,0 0,5 0,-5 0,4 0,1 0,0 0,5 0,4 0,1 0,7 0,7 0,-2 0,-4 0,-2 0,-6 0,0 0,-1 0,-7 0,-5 0,-4 0,4 0,-1 0,2 0,-1 0,-2 0,3 0,0 0,1 0,0 0,9 0,4 0,25-3,-7-2,2-2,-16-1,-13 3,-1 2,-2 0,6-2,-9-1,6-1,-9 3,-1 2,4-3,-3 0,3-4,-3-3,-1 2,-1-1,8-5,-6 8,8-8,-9 9,1 1,4 2,-4 1,4-1,-4-1,-1-6,0 4,-2-4,3 2,-1 2,6-12,-6 9,3-7,-4 10,5-3,-1-1,4-8,-1-2,-3 0,2 1,0 4,0 3,-1 2,-3 3,-2 2,2-3,-1 3,1-3,-4 0,3 0,-4-1,2-4,-5 8,0-8,3-4,2-4,3-6,1 5,0 0,0-1,2-12,1-4,-1-2,0 3,0 5,-1 3,0 6,-2 2,1 6,-2 0,-2 4,-1 0,-4 3,2 3,2-7,-1 6,-1-8,-2 2,0-3,0 1,0-7,0-1,0-7,0-6,0 3,0-10,0 5,0 0,0 0,0 13,0 7,0 7,0 6,0-6,0 2,0-2,0 2,-4 1,-1-4,-6-4,2-1,-3-5,3 2,1 4,2 3,0 4,-1-1,1-1,2 1,-1 1,1 3,-6-1,4-1,-4 5,-1-2,2 3,-2-3,1-3,0-2,-1 2,2 3,-1-1,3 3,-3-3,2-1,-2 3,-2 0,1 3,0-2,-6-3,-2-1,-10-2,-2-1,5-2,-3-5,3-1,-14-16,-9-5,2 1,6 6,16 17,12 5,1-1,3 0,2 1,0 5,0-2,0 1,2-4,0 1,0 1,-3 0,3 2,-6-2,6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1T00:38:33.370"/>
    </inkml:context>
    <inkml:brush xml:id="br0">
      <inkml:brushProperty name="width" value="0.2" units="cm"/>
      <inkml:brushProperty name="height" value="0.4" units="cm"/>
      <inkml:brushProperty name="color" value="#FF3CBF"/>
      <inkml:brushProperty name="tip" value="rectangle"/>
      <inkml:brushProperty name="rasterOp" value="maskPen"/>
    </inkml:brush>
  </inkml:definitions>
  <inkml:trace contextRef="#ctx0" brushRef="#br0">593 171,'-25'-11,"5"1,11 4,-9-4,2 2,-8-4,4 2,-19-11,15 7,-17-7,28 15,-4-4,10 8,-2-3,-2-1,3 5,-5-5,3 6,0 0,-1 0,0 0,-2 0,1 0,2 0,-6 0,-3 0,-5 0,1 0,5 0,2 0,4 0,0 0,1 0,0-2,-2-1,2-1,2 2,2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1T00:38:41.539"/>
    </inkml:context>
    <inkml:brush xml:id="br0">
      <inkml:brushProperty name="width" value="0.2" units="cm"/>
      <inkml:brushProperty name="height" value="0.4" units="cm"/>
      <inkml:brushProperty name="color" value="#FF3CBF"/>
      <inkml:brushProperty name="tip" value="rectangle"/>
      <inkml:brushProperty name="rasterOp" value="maskPen"/>
    </inkml:brush>
  </inkml:definitions>
  <inkml:trace contextRef="#ctx0" brushRef="#br0">2198 1,'-35'0,"0"0,0 0,-5 0,-8 0,-1 0,-36 0,40 0,-29 0,50 0,-1 0,7 0,4 0,1 0,3 0,-3 0,-7 0,-4 0,-22 0,-9 0,-12 0,-5 0,8 0,5 0,12 0,11 0,13 0,4 0,3 0,-1 0,1 0,3 0,3 0,0 0,2 7,2 2,-6 5,0-2,-4-4,-2-1,3 2,-4 2,-1 0,0 0,4-2,5-2,4-3,-2 1,0-1,-1 1,5 6,1-4,4 6,-4-2,-7-2,-9 3,-3-4,0 1,5 2,2 1,0 1,-1-2,4-2,2-2,0 0,0 0,-1 0,2 0,3-1,0 2,1 2,0-1,3 2,0-3,3 4,-5-1,-4 0,-5-1,-2-2,0 3,-7 8,-2 1,-5 9,9-9,5-3,8-6,1-4,-1 2,1 0,3 0,-10 7,-2-1,-5 10,-28 27,25-11,-21 16,23-26,2-6,4-10,6-3,7-6,-2 2,0 2,-3-1,4 6,-1 4,-1 6,-5 11,-2-7,-3 1,5-14,2-3,5-7,-1 2,0 2,9 2,-5 1,8-1,-5-1,2-1,-1-1,-1 2,-2 0,0 1,0-1,4-2,1 2,-1-4,1 5,-5-2,4-2,0 3,3-4,-5 4,0-1,-2 0,0 1,3 1,0 0,0 1,0-5,0 4,0 1,1 11,-3 8,2 8,2 2,-1-4,0-11,-4-9,0-8,0-4,4 8,-2-7,3 7,-1-5,-3-3,7 7,-7-4,3 4,-4 1,3 5,2 13,-1 4,1 1,0-7,-1-14,0-5,-3-3,-1 3,0-2,2 3,2-1,0-4,3 6,-2-8,-1 8,2-5,4 19,5 10,-5 4,0 1,-6-18,3-5,1-3,-2 0,-3 0,0-2,0-4,1 1,3-2,-5 0,3 2,3-3,-5 0,9 0,-7-2,3 1,2 9,-2-2,3 7,1-6,4 4,5 2,-1 0,-5 1,-3-6,0-3,4 5,0-2,4 0,-5-2,0 1,1 1,-1 0,-1-3,-4-6,-2-1,4 3,0-1,2 1,-4-2,-2 0,0 1,-1-1,5-1,0-3,-1-1,0 2,-1-1,1-1,2-1,-3 0,-1 3,1-1,4 3,2-2,1 0,-1 0,1-3,-2-1,8 0,1 0,1 3,4 2,-4-1,6 0,0-4,7 0,-1 0,-5 0,-8 0,-13 0,-1 0,1 0,1 0,-1 0,-1 0,1 0,0 0,0 0,-1 0,-1 0,2 0,3 0,3 0,0 0,6 0,2 0,2 0,10 0,3 0,1-3,-2-3,-4-2,-5-2,1-1,-1 1,-3 0,-5 1,-3 3,-4 2,-2 1,-2 0,-1 0,-1 0,3-3,-3 5,1-5,1 4,-1-4,3-1,1-1,0 1,-1 3,-3 0,-2 1,1-1,3 1,-3-2,2 1,-1-2,1-1,10 2,3 1,0 0,-1 0,0-5,1 0,7-1,3-2,-8 2,3 1,-11 3,-2 1,-2 0,-3-2,0 1,0 2,0 3,-3 1,3-6,0 0,-1-6,-1 5,1 1,5-2,0 1,0-1,-3 2,-6 3,3-2,9-6,-2 3,4-4,-9 5,11-6,-13 5,17-6,7-9,-13 10,19-17,-23 14,1-1,-4 3,-4 5,4-2,-6 7,7-7,-8 5,3 0,0-10,-3 11,3-9,14-7,-11 8,14-13,-16 15,-2 2,1 0,4 1,-5 1,3-1,-6 0,2-5,1-4,2-2,5 0,2-1,5-1,0 0,-5 2,2 1,1-1,4-3,1-4,-4 3,-3 4,0 1,0-2,-2 0,-4 2,-4 9,-2 3,1-4,0-1,0-1,0 1,-1 4,3 1,-3-2,0-4,-3 4,-3-5,0 1,0-6,0-1,4-10,2-11,0-5,1-5,-2 11,4 9,0 7,-4 0,-1-1,0-1,0 2,1 9,-2 4,-2-1,-1 0,0-2,0 1,0 2,0 0,0-5,0 1,0-9,0-7,0-7,0-3,0 5,0 10,0 5,0 4,0 2,0 4,0-1,0 2,0-3,-5 2,2-1,-5 3,1-4,-1-1,0 1,-2-6,-1 3,0-3,0 0,2 5,3 2,-1 3,1 2,-4-1,4 1,-6 0,4 0,-2 2,-7-9,-4-2,-4-10,2 2,6 6,7 4,3 7,-3 0,1 2,0-1,-1-2,2 5,-3-7,3 6,-7-9,2 3,-1 0,2 0,6 3,0 0,-6-3,0 1,-2-2,3 3,3 1,0-3,1 2,-2-2,3 1,0 0,-3 0,1 2,-2 2,-2-1,-1 2,0-1,2 1,0-3,-1-1,-3-1,-1 0,3 2,2 2,4 1,-5-3,0-2,-3-1,4 2,4 4,-3-4,-3 6,-2-3,-1 4,5 0,0 0,0 0,-5-3,0-1,-7-7,9 5,-7-3,8 5,-1-1,0 1,1 0,2 0,2 1,-2 0,-2 3,-3 0,-2 0,2 0,4 0,1 0,0 0,-4 0,-3 0,-5 0,-1 0,0 0,0 0,6 0,5 0,2 0,0 0,3 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1T00:38:48.330"/>
    </inkml:context>
    <inkml:brush xml:id="br0">
      <inkml:brushProperty name="width" value="0.2" units="cm"/>
      <inkml:brushProperty name="height" value="0.4" units="cm"/>
      <inkml:brushProperty name="color" value="#FF3CBF"/>
      <inkml:brushProperty name="tip" value="rectangle"/>
      <inkml:brushProperty name="rasterOp" value="maskPen"/>
    </inkml:brush>
  </inkml:definitions>
  <inkml:trace contextRef="#ctx0" brushRef="#br0">2436 105,'-75'0,"13"0,8 0,2 0,22 0,-7 0,4-15,17 12,-8-11,18 14,0 0,-11-4,-6 3,-8-8,-18 3,15 1,-11 0,-4-4,16 7,-11-7,25 7,5-1,-9 0,14 0,-12 0,14 0,1 0,-15 1,8 2,-12 0,5 0,-4 0,-42 0,20 0,-31 0,30 0,-2 0,0 0,5 0,5 0,5 0,3 0,6 0,-1 0,8 0,0 0,4 0,2 0,3 0,-11 4,1 1,-8 3,4 1,1 0,-2 0,0-3,-2 1,7-3,-4 4,2 3,2-1,4-4,6-3,-2-3,2 4,-5 5,-13 5,-13 4,-5-1,7-3,7-3,8-2,-2 1,2-1,4 1,3 2,3 0,2-1,4-4,1-1,-3 3,-1-5,3 7,1-3,6 5,0-1,0 0,-4-3,-5 1,-1-2,-1-1,2 3,2 1,0 3,-2 2,1-2,-1-1,1-5,0 0,2 1,0 0,-1 0,4 1,0-1,3 2,0 0,0 11,0 10,0 3,-3 2,-1-15,-1-3,2-3,-1 0,-1 0,-2-4,1-2,2-3,1 3,3 2,0-1,0 1,0-3,0 2,0 1,0 2,0 0,-3 2,-2 3,-3 1,0-1,4-4,-1-3,1-6,1 8,0-5,2 3,1-1,0-1,0 4,0 2,0 0,0 18,-4-8,0 22,-1-12,2-3,3-6,0-12,0-2,0-3,0 0,0 0,0 4,0-2,0-2,0 1,0 8,0 28,0 5,0 4,0-12,0-15,0 1,0 1,0-1,0-3,0-4,0-5,0-2,0-3,0-3,0 0,0 0,0 4,0-2,0-2,0 5,0-3,0 11,0 0,0 6,0 1,3 1,2 0,4 0,1-1,1 1,-1-1,-4-3,-1-5,-1-4,0-2,1 1,0 0,-2-5,0 1,0-4,2-1,0 2,5-5,-2 1,2 0,-1 3,1 1,1 3,-1 1,-1 2,-1 0,3 0,1 0,3 1,1-1,-3-3,-3-3,-1 1,-3 0,5 2,1-2,0-2,-1-3,-4 1,1 1,0 0,0 0,2-2,-4-1,6 3,-6-2,3 3,-1-1,3 0,2 1,4-1,2 2,-1-1,5 2,1 1,4 3,-1-2,-8-2,-5-2,-3-2,4 1,1 0,0 0,0 0,0 0,0 0,1 0,-2 0,2 0,-1 0,6 1,1 0,2 0,-3 0,-4-1,4 0,3-3,6 2,-4-2,0 3,-7 0,-5-4,-4-1,-2-3,0 0,6 3,-1 1,3 0,-1 0,6-3,1-1,13 4,4 3,9-1,0 0,2-5,-2-1,1 5,6 2,-11 0,7-2,-5-4,1 2,-7 1,-16 1,-11-2,-3-3,1 0,-1 0,-1 0,-1 0,4 0,1 0,6 0,3 0,7 0,1 0,0 0,0 0,0 0,10 0,2 0,19 0,4 0,-4 0,-7 0,-17 0,-13 0,-7 0,-5 0,-2 0,4 0,1 0,0 0,0 0,1 0,-2 0,7-3,1-3,2-2,-2-2,-5 5,-3 1,2 0,-1 0,-4-3,2 0,-2 3,2-1,0 2,-2-3,-1-2,-2 2,-2-1,4-4,0-1,3-2,-3 3,-4 4,-1 1,2-3,-1 2,1-1,1-1,-2 2,1-2,0 0,-4 2,2-4,-3 2,3-7,2-5,0-1,1-1,4-1,1 1,1-2,-1 2,-5 5,-1 2,0-1,0 1,0 3,-1 3,0-2,0 1,0-1,0 0,-4 6,0-6,-1-4,4-8,1-1,2 2,0 0,1-1,0-5,0-1,-1 3,0 4,0 5,-1 2,-3-1,-1 1,0-1,0 1,0 3,0 3,-4-1,0 1,0-5,0 2,2 0,2-1,4-5,1-4,-3-12,-1-5,0-2,0 2,1 6,-1 4,-4-2,-1 2,0 4,0 3,0 5,0 2,0 3,0 3,0 0,0-3,0 1,0 0,0 3,0-2,0 0,0-4,0 0,0-2,0-4,0-3,0-5,0-2,0 5,0 3,0 5,0 2,0-1,0-2,0 1,0-1,0 5,0 1,0 2,0 0,-2 2,-5-7,-4-4,-1-1,1-1,3 6,0-1,-2 0,2 4,2 0,-1-1,-2 1,2-1,0 4,4 3,-4 1,1-4,-5 3,3 0,2 1,-12-12,8 5,-8-10,10 11,0 0,1 5,-1-2,-1 0,-1 0,1 0,3 1,-1 2,-1-2,0 2,-1-2,0-1,2-1,-3-4,-1 1,-2 1,0 0,2-1,2-3,-1-1,3 4,-4-4,1 2,-1 0,2 2,3 5,2 1,-3-4,1-1,0 0,3 3,-2 1,-2-2,1-3,0-2,3 4,-2 0,-2 4,-1-1,1 0,2-4,-1 4,4-3,-1 0,1 0,-1 0,-3 1,-1-2,-4-3,-1-1,-1-1,1 1,4 3,1 2,1 5,-2-2,-2-2,0 2,-1 2,2 3,-1 3,0 0,-2 0,3 0,-4-1,6-2,-5 0,-1 0,4 1,-5 2,6-5,0 4,-7-7,3 3,-2 1,3 0,4 1,-3-1,-3 1,2 0,-3 3,6 0,-2 0,-2 0,-1 0,2 0,0 0,2 0,-2 0,-4 0,3 0,1 0,1 0,0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869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5838" y="0"/>
            <a:ext cx="2949787" cy="49869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647"/>
            <a:ext cx="2949787" cy="49869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12810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038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65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8525648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37436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DT 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2B8382-52ED-3E81-08C6-292D5B538DFE}"/>
              </a:ext>
            </a:extLst>
          </p:cNvPr>
          <p:cNvSpPr/>
          <p:nvPr userDrawn="1"/>
        </p:nvSpPr>
        <p:spPr>
          <a:xfrm>
            <a:off x="0" y="0"/>
            <a:ext cx="18288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Rectangle 10">
            <a:extLst>
              <a:ext uri="{FF2B5EF4-FFF2-40B4-BE49-F238E27FC236}">
                <a16:creationId xmlns:a16="http://schemas.microsoft.com/office/drawing/2014/main" id="{10976F47-0751-47DE-DD3A-8AD5D7BC5BFD}"/>
              </a:ext>
            </a:extLst>
          </p:cNvPr>
          <p:cNvSpPr/>
          <p:nvPr userDrawn="1"/>
        </p:nvSpPr>
        <p:spPr>
          <a:xfrm>
            <a:off x="0" y="274559"/>
            <a:ext cx="18288000" cy="959643"/>
          </a:xfrm>
          <a:prstGeom prst="rect">
            <a:avLst/>
          </a:prstGeom>
          <a:gradFill flip="none" rotWithShape="1">
            <a:gsLst>
              <a:gs pos="30000">
                <a:srgbClr val="FF7402"/>
              </a:gs>
              <a:gs pos="100000">
                <a:srgbClr val="FFFF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10" name="Picture 9" descr="A red and yellow logo with a star and a gear&#10;&#10;Description automatically generated">
            <a:extLst>
              <a:ext uri="{FF2B5EF4-FFF2-40B4-BE49-F238E27FC236}">
                <a16:creationId xmlns:a16="http://schemas.microsoft.com/office/drawing/2014/main" id="{9259D1C4-8A83-BBD5-94C1-09BD14E143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1480" y="137160"/>
            <a:ext cx="1234440" cy="1234440"/>
          </a:xfrm>
          <a:prstGeom prst="rect">
            <a:avLst/>
          </a:prstGeom>
        </p:spPr>
      </p:pic>
      <p:sp>
        <p:nvSpPr>
          <p:cNvPr id="9" name="Rectangle 2">
            <a:extLst>
              <a:ext uri="{FF2B5EF4-FFF2-40B4-BE49-F238E27FC236}">
                <a16:creationId xmlns:a16="http://schemas.microsoft.com/office/drawing/2014/main" id="{DF8A57AB-683C-7AC2-DF8A-B9DB6016292F}"/>
              </a:ext>
            </a:extLst>
          </p:cNvPr>
          <p:cNvSpPr>
            <a:spLocks noGrp="1" noChangeArrowheads="1"/>
          </p:cNvSpPr>
          <p:nvPr>
            <p:ph type="title"/>
          </p:nvPr>
        </p:nvSpPr>
        <p:spPr bwMode="auto">
          <a:xfrm>
            <a:off x="1779605" y="274082"/>
            <a:ext cx="16367762" cy="96012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lvl1pPr algn="l">
              <a:defRPr sz="3900">
                <a:solidFill>
                  <a:srgbClr val="002060"/>
                </a:solidFill>
              </a:defRPr>
            </a:lvl1pPr>
          </a:lstStyle>
          <a:p>
            <a:pPr lvl="0"/>
            <a:r>
              <a:rPr lang="en-US"/>
              <a:t>Click to edit Master title style</a:t>
            </a:r>
            <a:endParaRPr lang="en-US" dirty="0"/>
          </a:p>
        </p:txBody>
      </p:sp>
      <p:grpSp>
        <p:nvGrpSpPr>
          <p:cNvPr id="16" name="Group 15">
            <a:extLst>
              <a:ext uri="{FF2B5EF4-FFF2-40B4-BE49-F238E27FC236}">
                <a16:creationId xmlns:a16="http://schemas.microsoft.com/office/drawing/2014/main" id="{BC1E530E-0D81-10DA-72B0-784C9EE5DC03}"/>
              </a:ext>
            </a:extLst>
          </p:cNvPr>
          <p:cNvGrpSpPr/>
          <p:nvPr userDrawn="1"/>
        </p:nvGrpSpPr>
        <p:grpSpPr>
          <a:xfrm>
            <a:off x="0" y="9464040"/>
            <a:ext cx="18288000" cy="685800"/>
            <a:chOff x="0" y="5141474"/>
            <a:chExt cx="12192000" cy="457200"/>
          </a:xfrm>
        </p:grpSpPr>
        <p:sp>
          <p:nvSpPr>
            <p:cNvPr id="13" name="Rectangle 12">
              <a:extLst>
                <a:ext uri="{FF2B5EF4-FFF2-40B4-BE49-F238E27FC236}">
                  <a16:creationId xmlns:a16="http://schemas.microsoft.com/office/drawing/2014/main" id="{4F20FBF1-CD77-1098-28D3-F7702AB65482}"/>
                </a:ext>
              </a:extLst>
            </p:cNvPr>
            <p:cNvSpPr/>
            <p:nvPr userDrawn="1"/>
          </p:nvSpPr>
          <p:spPr>
            <a:xfrm>
              <a:off x="0" y="5232914"/>
              <a:ext cx="12192000" cy="274320"/>
            </a:xfrm>
            <a:prstGeom prst="rect">
              <a:avLst/>
            </a:prstGeom>
            <a:gradFill flip="none" rotWithShape="1">
              <a:gsLst>
                <a:gs pos="30000">
                  <a:srgbClr val="FF7402"/>
                </a:gs>
                <a:gs pos="100000">
                  <a:srgbClr val="FFFF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4" name="Oval 13">
              <a:extLst>
                <a:ext uri="{FF2B5EF4-FFF2-40B4-BE49-F238E27FC236}">
                  <a16:creationId xmlns:a16="http://schemas.microsoft.com/office/drawing/2014/main" id="{7F1F7A93-077E-EDB3-CC96-C3C05ED3F910}"/>
                </a:ext>
              </a:extLst>
            </p:cNvPr>
            <p:cNvSpPr/>
            <p:nvPr userDrawn="1"/>
          </p:nvSpPr>
          <p:spPr>
            <a:xfrm>
              <a:off x="11460480" y="5141474"/>
              <a:ext cx="457200" cy="457200"/>
            </a:xfrm>
            <a:prstGeom prst="ellipse">
              <a:avLst/>
            </a:prstGeom>
            <a:solidFill>
              <a:schemeClr val="bg1"/>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p>
          </p:txBody>
        </p:sp>
      </p:grpSp>
      <p:sp>
        <p:nvSpPr>
          <p:cNvPr id="17" name="Rectangle 6">
            <a:extLst>
              <a:ext uri="{FF2B5EF4-FFF2-40B4-BE49-F238E27FC236}">
                <a16:creationId xmlns:a16="http://schemas.microsoft.com/office/drawing/2014/main" id="{4F96696D-C72E-7263-B336-B7237C133B90}"/>
              </a:ext>
            </a:extLst>
          </p:cNvPr>
          <p:cNvSpPr>
            <a:spLocks noGrp="1" noChangeArrowheads="1"/>
          </p:cNvSpPr>
          <p:nvPr>
            <p:ph type="sldNum" sz="quarter" idx="12"/>
          </p:nvPr>
        </p:nvSpPr>
        <p:spPr>
          <a:xfrm>
            <a:off x="17232128" y="9529941"/>
            <a:ext cx="607828" cy="507791"/>
          </a:xfrm>
          <a:ln/>
        </p:spPr>
        <p:txBody>
          <a:bodyPr wrap="none">
            <a:spAutoFit/>
          </a:bodyPr>
          <a:lstStyle>
            <a:lvl1pPr algn="ctr">
              <a:defRPr sz="2700">
                <a:solidFill>
                  <a:srgbClr val="002060"/>
                </a:solidFill>
                <a:latin typeface="+mn-lt"/>
              </a:defRPr>
            </a:lvl1pPr>
          </a:lstStyle>
          <a:p>
            <a:fld id="{7AE026D3-9D78-4C5C-BB76-EF8BBD3A1CCC}" type="slidenum">
              <a:rPr lang="en-US" smtClean="0"/>
              <a:pPr/>
              <a:t>‹#›</a:t>
            </a:fld>
            <a:endParaRPr lang="en-US"/>
          </a:p>
        </p:txBody>
      </p:sp>
      <p:sp>
        <p:nvSpPr>
          <p:cNvPr id="18" name="Text Placeholder 31">
            <a:extLst>
              <a:ext uri="{FF2B5EF4-FFF2-40B4-BE49-F238E27FC236}">
                <a16:creationId xmlns:a16="http://schemas.microsoft.com/office/drawing/2014/main" id="{7AA0C200-F235-AAC1-6C28-0A356B82B3F7}"/>
              </a:ext>
            </a:extLst>
          </p:cNvPr>
          <p:cNvSpPr>
            <a:spLocks noGrp="1"/>
          </p:cNvSpPr>
          <p:nvPr>
            <p:ph type="body" sz="quarter" idx="10"/>
          </p:nvPr>
        </p:nvSpPr>
        <p:spPr>
          <a:xfrm>
            <a:off x="274321" y="9553025"/>
            <a:ext cx="3950090" cy="564217"/>
          </a:xfrm>
        </p:spPr>
        <p:txBody>
          <a:bodyPr wrap="none">
            <a:spAutoFit/>
          </a:bodyPr>
          <a:lstStyle>
            <a:lvl1pPr marL="0" indent="0">
              <a:buFont typeface="Arial" panose="020B0604020202020204" pitchFamily="34" charset="0"/>
              <a:buNone/>
              <a:defRPr sz="2400">
                <a:solidFill>
                  <a:srgbClr val="002060"/>
                </a:solidFill>
              </a:defRPr>
            </a:lvl1pPr>
            <a:lvl2pPr marL="685800" indent="0">
              <a:buNone/>
              <a:defRPr sz="3000">
                <a:solidFill>
                  <a:schemeClr val="bg1"/>
                </a:solidFill>
              </a:defRPr>
            </a:lvl2pPr>
            <a:lvl3pPr marL="1371600" indent="0">
              <a:buNone/>
              <a:defRPr sz="3000">
                <a:solidFill>
                  <a:schemeClr val="bg1"/>
                </a:solidFill>
              </a:defRPr>
            </a:lvl3pPr>
            <a:lvl4pPr marL="2057400" indent="0">
              <a:buNone/>
              <a:defRPr sz="3000">
                <a:solidFill>
                  <a:schemeClr val="bg1"/>
                </a:solidFill>
              </a:defRPr>
            </a:lvl4pPr>
            <a:lvl5pPr marL="2743200" indent="0">
              <a:buNone/>
              <a:defRPr sz="3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74812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DT Content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9D6F03-6205-938D-CF91-DCF957B5C30D}"/>
              </a:ext>
            </a:extLst>
          </p:cNvPr>
          <p:cNvSpPr/>
          <p:nvPr userDrawn="1"/>
        </p:nvSpPr>
        <p:spPr>
          <a:xfrm>
            <a:off x="0" y="0"/>
            <a:ext cx="18288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5" name="Freeform: Shape 4">
            <a:extLst>
              <a:ext uri="{FF2B5EF4-FFF2-40B4-BE49-F238E27FC236}">
                <a16:creationId xmlns:a16="http://schemas.microsoft.com/office/drawing/2014/main" id="{88308ABE-A6D2-BC20-E3D8-893ADFD3D4AB}"/>
              </a:ext>
            </a:extLst>
          </p:cNvPr>
          <p:cNvSpPr/>
          <p:nvPr userDrawn="1"/>
        </p:nvSpPr>
        <p:spPr>
          <a:xfrm>
            <a:off x="9615948" y="0"/>
            <a:ext cx="8672052" cy="10287000"/>
          </a:xfrm>
          <a:custGeom>
            <a:avLst/>
            <a:gdLst>
              <a:gd name="connsiteX0" fmla="*/ 2630697 w 5781368"/>
              <a:gd name="connsiteY0" fmla="*/ 0 h 6858000"/>
              <a:gd name="connsiteX1" fmla="*/ 5781368 w 5781368"/>
              <a:gd name="connsiteY1" fmla="*/ 0 h 6858000"/>
              <a:gd name="connsiteX2" fmla="*/ 5781368 w 5781368"/>
              <a:gd name="connsiteY2" fmla="*/ 6858000 h 6858000"/>
              <a:gd name="connsiteX3" fmla="*/ 824922 w 5781368"/>
              <a:gd name="connsiteY3" fmla="*/ 6858000 h 6858000"/>
              <a:gd name="connsiteX4" fmla="*/ 799085 w 5781368"/>
              <a:gd name="connsiteY4" fmla="*/ 6823449 h 6858000"/>
              <a:gd name="connsiteX5" fmla="*/ 0 w 5781368"/>
              <a:gd name="connsiteY5" fmla="*/ 4207424 h 6858000"/>
              <a:gd name="connsiteX6" fmla="*/ 2448665 w 5781368"/>
              <a:gd name="connsiteY6" fmla="*/ 93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368" h="6858000">
                <a:moveTo>
                  <a:pt x="2630697" y="0"/>
                </a:moveTo>
                <a:lnTo>
                  <a:pt x="5781368" y="0"/>
                </a:lnTo>
                <a:lnTo>
                  <a:pt x="5781368" y="6858000"/>
                </a:lnTo>
                <a:lnTo>
                  <a:pt x="824922" y="6858000"/>
                </a:lnTo>
                <a:lnTo>
                  <a:pt x="799085" y="6823449"/>
                </a:lnTo>
                <a:cubicBezTo>
                  <a:pt x="294584" y="6076689"/>
                  <a:pt x="0" y="5176459"/>
                  <a:pt x="0" y="4207424"/>
                </a:cubicBezTo>
                <a:cubicBezTo>
                  <a:pt x="0" y="2430861"/>
                  <a:pt x="990130" y="885555"/>
                  <a:pt x="2448665" y="93232"/>
                </a:cubicBezTo>
                <a:close/>
              </a:path>
            </a:pathLst>
          </a:cu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00"/>
          </a:p>
        </p:txBody>
      </p:sp>
      <p:sp>
        <p:nvSpPr>
          <p:cNvPr id="6" name="Freeform: Shape 5">
            <a:extLst>
              <a:ext uri="{FF2B5EF4-FFF2-40B4-BE49-F238E27FC236}">
                <a16:creationId xmlns:a16="http://schemas.microsoft.com/office/drawing/2014/main" id="{E2DA85D8-5CCB-2A3D-93CB-C3943208459E}"/>
              </a:ext>
            </a:extLst>
          </p:cNvPr>
          <p:cNvSpPr/>
          <p:nvPr userDrawn="1"/>
        </p:nvSpPr>
        <p:spPr>
          <a:xfrm>
            <a:off x="10600952" y="0"/>
            <a:ext cx="7687049" cy="8375880"/>
          </a:xfrm>
          <a:custGeom>
            <a:avLst/>
            <a:gdLst>
              <a:gd name="connsiteX0" fmla="*/ 64476 w 5124699"/>
              <a:gd name="connsiteY0" fmla="*/ 0 h 5583920"/>
              <a:gd name="connsiteX1" fmla="*/ 5124699 w 5124699"/>
              <a:gd name="connsiteY1" fmla="*/ 0 h 5583920"/>
              <a:gd name="connsiteX2" fmla="*/ 5124699 w 5124699"/>
              <a:gd name="connsiteY2" fmla="*/ 5571881 h 5583920"/>
              <a:gd name="connsiteX3" fmla="*/ 5048540 w 5124699"/>
              <a:gd name="connsiteY3" fmla="*/ 5577673 h 5583920"/>
              <a:gd name="connsiteX4" fmla="*/ 4801457 w 5124699"/>
              <a:gd name="connsiteY4" fmla="*/ 5583920 h 5583920"/>
              <a:gd name="connsiteX5" fmla="*/ 0 w 5124699"/>
              <a:gd name="connsiteY5" fmla="*/ 782463 h 5583920"/>
              <a:gd name="connsiteX6" fmla="*/ 55324 w 5124699"/>
              <a:gd name="connsiteY6" fmla="*/ 51249 h 55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699" h="5583920">
                <a:moveTo>
                  <a:pt x="64476" y="0"/>
                </a:moveTo>
                <a:lnTo>
                  <a:pt x="5124699" y="0"/>
                </a:lnTo>
                <a:lnTo>
                  <a:pt x="5124699" y="5571881"/>
                </a:lnTo>
                <a:lnTo>
                  <a:pt x="5048540" y="5577673"/>
                </a:lnTo>
                <a:cubicBezTo>
                  <a:pt x="4966703" y="5581821"/>
                  <a:pt x="4884325" y="5583920"/>
                  <a:pt x="4801457" y="5583920"/>
                </a:cubicBezTo>
                <a:cubicBezTo>
                  <a:pt x="2149686" y="5583920"/>
                  <a:pt x="0" y="3434234"/>
                  <a:pt x="0" y="782463"/>
                </a:cubicBezTo>
                <a:cubicBezTo>
                  <a:pt x="0" y="533860"/>
                  <a:pt x="18894" y="289669"/>
                  <a:pt x="55324" y="51249"/>
                </a:cubicBezTo>
                <a:close/>
              </a:path>
            </a:pathLst>
          </a:cu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333333"/>
              </a:solidFill>
            </a:endParaRPr>
          </a:p>
        </p:txBody>
      </p:sp>
      <p:sp>
        <p:nvSpPr>
          <p:cNvPr id="8" name="Freeform: Shape 7">
            <a:extLst>
              <a:ext uri="{FF2B5EF4-FFF2-40B4-BE49-F238E27FC236}">
                <a16:creationId xmlns:a16="http://schemas.microsoft.com/office/drawing/2014/main" id="{C97FC2A5-CA0F-E190-8576-44649B18A538}"/>
              </a:ext>
            </a:extLst>
          </p:cNvPr>
          <p:cNvSpPr/>
          <p:nvPr userDrawn="1"/>
        </p:nvSpPr>
        <p:spPr>
          <a:xfrm>
            <a:off x="13789458" y="3490383"/>
            <a:ext cx="4498542" cy="6796617"/>
          </a:xfrm>
          <a:custGeom>
            <a:avLst/>
            <a:gdLst>
              <a:gd name="connsiteX0" fmla="*/ 2999028 w 2999028"/>
              <a:gd name="connsiteY0" fmla="*/ 0 h 4531078"/>
              <a:gd name="connsiteX1" fmla="*/ 2999028 w 2999028"/>
              <a:gd name="connsiteY1" fmla="*/ 4531078 h 4531078"/>
              <a:gd name="connsiteX2" fmla="*/ 4150 w 2999028"/>
              <a:gd name="connsiteY2" fmla="*/ 4531078 h 4531078"/>
              <a:gd name="connsiteX3" fmla="*/ 0 w 2999028"/>
              <a:gd name="connsiteY3" fmla="*/ 4366956 h 4531078"/>
              <a:gd name="connsiteX4" fmla="*/ 2857668 w 2999028"/>
              <a:gd name="connsiteY4" fmla="*/ 55736 h 453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028" h="4531078">
                <a:moveTo>
                  <a:pt x="2999028" y="0"/>
                </a:moveTo>
                <a:lnTo>
                  <a:pt x="2999028" y="4531078"/>
                </a:lnTo>
                <a:lnTo>
                  <a:pt x="4150" y="4531078"/>
                </a:lnTo>
                <a:lnTo>
                  <a:pt x="0" y="4366956"/>
                </a:lnTo>
                <a:cubicBezTo>
                  <a:pt x="0" y="2428887"/>
                  <a:pt x="1178337" y="766034"/>
                  <a:pt x="2857668" y="55736"/>
                </a:cubicBezTo>
                <a:close/>
              </a:path>
            </a:pathLst>
          </a:cu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100"/>
          </a:p>
        </p:txBody>
      </p:sp>
      <p:pic>
        <p:nvPicPr>
          <p:cNvPr id="11" name="Picture 10" descr="A red and yellow logo with a star and a gear&#10;&#10;Description automatically generated">
            <a:extLst>
              <a:ext uri="{FF2B5EF4-FFF2-40B4-BE49-F238E27FC236}">
                <a16:creationId xmlns:a16="http://schemas.microsoft.com/office/drawing/2014/main" id="{558215E5-3C63-042B-0C7C-0E358D1B3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1588" y="1097280"/>
            <a:ext cx="2194560" cy="2194560"/>
          </a:xfrm>
          <a:prstGeom prst="rect">
            <a:avLst/>
          </a:prstGeom>
        </p:spPr>
      </p:pic>
      <p:sp>
        <p:nvSpPr>
          <p:cNvPr id="12" name="Title Placeholder 1">
            <a:extLst>
              <a:ext uri="{FF2B5EF4-FFF2-40B4-BE49-F238E27FC236}">
                <a16:creationId xmlns:a16="http://schemas.microsoft.com/office/drawing/2014/main" id="{07338E09-7F86-F590-D016-0ACDED028A01}"/>
              </a:ext>
            </a:extLst>
          </p:cNvPr>
          <p:cNvSpPr>
            <a:spLocks noGrp="1"/>
          </p:cNvSpPr>
          <p:nvPr>
            <p:ph type="title"/>
          </p:nvPr>
        </p:nvSpPr>
        <p:spPr>
          <a:xfrm>
            <a:off x="1038603" y="1097281"/>
            <a:ext cx="720197" cy="7068153"/>
          </a:xfrm>
          <a:prstGeom prst="rect">
            <a:avLst/>
          </a:prstGeom>
          <a:noFill/>
        </p:spPr>
        <p:txBody>
          <a:bodyPr vert="vert270" wrap="none" lIns="45720" tIns="91440" rIns="45720" bIns="91440" rtlCol="0" anchor="ctr">
            <a:spAutoFit/>
          </a:bodyPr>
          <a:lstStyle>
            <a:lvl1pPr algn="r">
              <a:defRPr sz="4800">
                <a:solidFill>
                  <a:srgbClr val="C00000"/>
                </a:solidFill>
              </a:defRPr>
            </a:lvl1pPr>
          </a:lstStyle>
          <a:p>
            <a:pPr marL="0" lvl="0"/>
            <a:r>
              <a:rPr lang="en-US"/>
              <a:t>Click to edit Master title style</a:t>
            </a:r>
          </a:p>
        </p:txBody>
      </p:sp>
      <p:cxnSp>
        <p:nvCxnSpPr>
          <p:cNvPr id="13" name="Straight Connector 12">
            <a:extLst>
              <a:ext uri="{FF2B5EF4-FFF2-40B4-BE49-F238E27FC236}">
                <a16:creationId xmlns:a16="http://schemas.microsoft.com/office/drawing/2014/main" id="{3958C92D-3987-2870-6BCE-56283EF73F79}"/>
              </a:ext>
            </a:extLst>
          </p:cNvPr>
          <p:cNvCxnSpPr>
            <a:cxnSpLocks/>
          </p:cNvCxnSpPr>
          <p:nvPr userDrawn="1"/>
        </p:nvCxnSpPr>
        <p:spPr>
          <a:xfrm>
            <a:off x="2057400" y="1097280"/>
            <a:ext cx="0" cy="9189720"/>
          </a:xfrm>
          <a:prstGeom prst="line">
            <a:avLst/>
          </a:prstGeom>
          <a:ln>
            <a:solidFill>
              <a:srgbClr val="FFC000"/>
            </a:solidFill>
          </a:ln>
          <a:effectLst/>
        </p:spPr>
        <p:style>
          <a:lnRef idx="3">
            <a:schemeClr val="accent2"/>
          </a:lnRef>
          <a:fillRef idx="0">
            <a:schemeClr val="accent2"/>
          </a:fillRef>
          <a:effectRef idx="2">
            <a:schemeClr val="accent2"/>
          </a:effectRef>
          <a:fontRef idx="minor">
            <a:schemeClr val="tx1"/>
          </a:fontRef>
        </p:style>
      </p:cxnSp>
      <p:sp>
        <p:nvSpPr>
          <p:cNvPr id="14" name="Text Placeholder 2">
            <a:extLst>
              <a:ext uri="{FF2B5EF4-FFF2-40B4-BE49-F238E27FC236}">
                <a16:creationId xmlns:a16="http://schemas.microsoft.com/office/drawing/2014/main" id="{CBA3F841-8300-4913-7C94-7C425C9D15C4}"/>
              </a:ext>
            </a:extLst>
          </p:cNvPr>
          <p:cNvSpPr>
            <a:spLocks noGrp="1"/>
          </p:cNvSpPr>
          <p:nvPr>
            <p:ph type="body" idx="1"/>
          </p:nvPr>
        </p:nvSpPr>
        <p:spPr>
          <a:xfrm>
            <a:off x="3831492" y="3969932"/>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15" name="Text Placeholder 2">
            <a:extLst>
              <a:ext uri="{FF2B5EF4-FFF2-40B4-BE49-F238E27FC236}">
                <a16:creationId xmlns:a16="http://schemas.microsoft.com/office/drawing/2014/main" id="{91F5B7C7-0659-3B6D-0E25-FC2AD04EAFAE}"/>
              </a:ext>
            </a:extLst>
          </p:cNvPr>
          <p:cNvSpPr>
            <a:spLocks noGrp="1"/>
          </p:cNvSpPr>
          <p:nvPr>
            <p:ph type="body" idx="10" hasCustomPrompt="1"/>
          </p:nvPr>
        </p:nvSpPr>
        <p:spPr>
          <a:xfrm>
            <a:off x="1218784" y="37387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16" name="Text Placeholder 2">
            <a:extLst>
              <a:ext uri="{FF2B5EF4-FFF2-40B4-BE49-F238E27FC236}">
                <a16:creationId xmlns:a16="http://schemas.microsoft.com/office/drawing/2014/main" id="{EBF8C6DB-AD18-30BB-D3A5-C0A9FCD0C7A9}"/>
              </a:ext>
            </a:extLst>
          </p:cNvPr>
          <p:cNvSpPr>
            <a:spLocks noGrp="1"/>
          </p:cNvSpPr>
          <p:nvPr>
            <p:ph type="body" idx="11" hasCustomPrompt="1"/>
          </p:nvPr>
        </p:nvSpPr>
        <p:spPr>
          <a:xfrm>
            <a:off x="1218784" y="51103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17" name="Text Placeholder 2">
            <a:extLst>
              <a:ext uri="{FF2B5EF4-FFF2-40B4-BE49-F238E27FC236}">
                <a16:creationId xmlns:a16="http://schemas.microsoft.com/office/drawing/2014/main" id="{BC58E299-EDCB-8999-C741-A49CAA96A611}"/>
              </a:ext>
            </a:extLst>
          </p:cNvPr>
          <p:cNvSpPr>
            <a:spLocks noGrp="1"/>
          </p:cNvSpPr>
          <p:nvPr>
            <p:ph type="body" idx="12" hasCustomPrompt="1"/>
          </p:nvPr>
        </p:nvSpPr>
        <p:spPr>
          <a:xfrm>
            <a:off x="1218784" y="64819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18" name="Text Placeholder 2">
            <a:extLst>
              <a:ext uri="{FF2B5EF4-FFF2-40B4-BE49-F238E27FC236}">
                <a16:creationId xmlns:a16="http://schemas.microsoft.com/office/drawing/2014/main" id="{A5414235-43E5-594D-ECF3-F8273989BFA2}"/>
              </a:ext>
            </a:extLst>
          </p:cNvPr>
          <p:cNvSpPr>
            <a:spLocks noGrp="1"/>
          </p:cNvSpPr>
          <p:nvPr>
            <p:ph type="body" idx="13" hasCustomPrompt="1"/>
          </p:nvPr>
        </p:nvSpPr>
        <p:spPr>
          <a:xfrm>
            <a:off x="1218784" y="78535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20" name="Text Placeholder 2">
            <a:extLst>
              <a:ext uri="{FF2B5EF4-FFF2-40B4-BE49-F238E27FC236}">
                <a16:creationId xmlns:a16="http://schemas.microsoft.com/office/drawing/2014/main" id="{85FD572A-0BDF-7404-61BA-7EFE9CF97972}"/>
              </a:ext>
            </a:extLst>
          </p:cNvPr>
          <p:cNvSpPr>
            <a:spLocks noGrp="1"/>
          </p:cNvSpPr>
          <p:nvPr>
            <p:ph type="body" idx="14"/>
          </p:nvPr>
        </p:nvSpPr>
        <p:spPr>
          <a:xfrm>
            <a:off x="3831492" y="5362946"/>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D980989A-C69A-062D-2EA4-338BE936CFE9}"/>
              </a:ext>
            </a:extLst>
          </p:cNvPr>
          <p:cNvSpPr>
            <a:spLocks noGrp="1"/>
          </p:cNvSpPr>
          <p:nvPr>
            <p:ph type="body" idx="15"/>
          </p:nvPr>
        </p:nvSpPr>
        <p:spPr>
          <a:xfrm>
            <a:off x="3831492" y="6734552"/>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22" name="Text Placeholder 2">
            <a:extLst>
              <a:ext uri="{FF2B5EF4-FFF2-40B4-BE49-F238E27FC236}">
                <a16:creationId xmlns:a16="http://schemas.microsoft.com/office/drawing/2014/main" id="{BAA2AAEF-3B66-A710-AAE1-96B1BAE5561A}"/>
              </a:ext>
            </a:extLst>
          </p:cNvPr>
          <p:cNvSpPr>
            <a:spLocks noGrp="1"/>
          </p:cNvSpPr>
          <p:nvPr>
            <p:ph type="body" idx="16"/>
          </p:nvPr>
        </p:nvSpPr>
        <p:spPr>
          <a:xfrm>
            <a:off x="3831492" y="8101471"/>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23" name="Text Placeholder 2">
            <a:extLst>
              <a:ext uri="{FF2B5EF4-FFF2-40B4-BE49-F238E27FC236}">
                <a16:creationId xmlns:a16="http://schemas.microsoft.com/office/drawing/2014/main" id="{49729361-F968-FC60-0DFF-EC77B69E3250}"/>
              </a:ext>
            </a:extLst>
          </p:cNvPr>
          <p:cNvSpPr>
            <a:spLocks noGrp="1"/>
          </p:cNvSpPr>
          <p:nvPr>
            <p:ph type="body" idx="17"/>
          </p:nvPr>
        </p:nvSpPr>
        <p:spPr>
          <a:xfrm>
            <a:off x="3831492" y="2592797"/>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98273417-722A-4158-BF70-9A4A664CDD32}"/>
              </a:ext>
            </a:extLst>
          </p:cNvPr>
          <p:cNvSpPr>
            <a:spLocks noGrp="1"/>
          </p:cNvSpPr>
          <p:nvPr>
            <p:ph type="body" idx="18" hasCustomPrompt="1"/>
          </p:nvPr>
        </p:nvSpPr>
        <p:spPr>
          <a:xfrm>
            <a:off x="1218784" y="23671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25" name="Text Placeholder 2">
            <a:extLst>
              <a:ext uri="{FF2B5EF4-FFF2-40B4-BE49-F238E27FC236}">
                <a16:creationId xmlns:a16="http://schemas.microsoft.com/office/drawing/2014/main" id="{922F6F0B-3E16-2002-7E6C-054ADB841917}"/>
              </a:ext>
            </a:extLst>
          </p:cNvPr>
          <p:cNvSpPr>
            <a:spLocks noGrp="1"/>
          </p:cNvSpPr>
          <p:nvPr>
            <p:ph type="body" idx="19"/>
          </p:nvPr>
        </p:nvSpPr>
        <p:spPr>
          <a:xfrm>
            <a:off x="3831492" y="1221197"/>
            <a:ext cx="6565772" cy="738664"/>
          </a:xfrm>
        </p:spPr>
        <p:txBody>
          <a:bodyPr wrap="none" anchor="b">
            <a:spAutoFit/>
          </a:bodyPr>
          <a:lstStyle>
            <a:lvl1pPr marL="0" indent="0">
              <a:lnSpc>
                <a:spcPct val="100000"/>
              </a:lnSpc>
              <a:spcBef>
                <a:spcPts val="0"/>
              </a:spcBef>
              <a:buNone/>
              <a:defRPr lang="en-US" sz="4200" kern="1200">
                <a:solidFill>
                  <a:srgbClr val="C00000"/>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27" name="Text Placeholder 2">
            <a:extLst>
              <a:ext uri="{FF2B5EF4-FFF2-40B4-BE49-F238E27FC236}">
                <a16:creationId xmlns:a16="http://schemas.microsoft.com/office/drawing/2014/main" id="{19A8E4D3-02E9-5EF5-6F82-2CBFF98AF54A}"/>
              </a:ext>
            </a:extLst>
          </p:cNvPr>
          <p:cNvSpPr>
            <a:spLocks noGrp="1"/>
          </p:cNvSpPr>
          <p:nvPr>
            <p:ph type="body" idx="20" hasCustomPrompt="1"/>
          </p:nvPr>
        </p:nvSpPr>
        <p:spPr>
          <a:xfrm>
            <a:off x="1218784" y="995571"/>
            <a:ext cx="2677335" cy="1015663"/>
          </a:xfrm>
        </p:spPr>
        <p:txBody>
          <a:bodyPr wrap="none" lIns="91440" tIns="45720" rIns="91440" bIns="45720" anchor="t">
            <a:spAutoFit/>
          </a:bodyPr>
          <a:lstStyle>
            <a:lvl1pPr marL="0" indent="0" algn="r">
              <a:lnSpc>
                <a:spcPct val="100000"/>
              </a:lnSpc>
              <a:spcBef>
                <a:spcPts val="0"/>
              </a:spcBef>
              <a:buNone/>
              <a:defRPr lang="en-US" sz="6000" i="1" kern="1200">
                <a:solidFill>
                  <a:srgbClr val="FFC000"/>
                </a:solidFill>
                <a:latin typeface="+mj-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Number</a:t>
            </a:r>
          </a:p>
        </p:txBody>
      </p:sp>
      <p:sp>
        <p:nvSpPr>
          <p:cNvPr id="29" name="Rectangle: Rounded Corners 28">
            <a:extLst>
              <a:ext uri="{FF2B5EF4-FFF2-40B4-BE49-F238E27FC236}">
                <a16:creationId xmlns:a16="http://schemas.microsoft.com/office/drawing/2014/main" id="{AD0B8B46-0837-E4CB-37AB-0848563E8A08}"/>
              </a:ext>
            </a:extLst>
          </p:cNvPr>
          <p:cNvSpPr/>
          <p:nvPr userDrawn="1"/>
        </p:nvSpPr>
        <p:spPr>
          <a:xfrm>
            <a:off x="13285560" y="8503920"/>
            <a:ext cx="3900588" cy="6858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333333"/>
              </a:solidFill>
            </a:endParaRPr>
          </a:p>
        </p:txBody>
      </p:sp>
      <p:sp>
        <p:nvSpPr>
          <p:cNvPr id="30" name="Text Placeholder 2">
            <a:extLst>
              <a:ext uri="{FF2B5EF4-FFF2-40B4-BE49-F238E27FC236}">
                <a16:creationId xmlns:a16="http://schemas.microsoft.com/office/drawing/2014/main" id="{076EE2E7-3ECD-BB18-EA67-9C6C4942E9F8}"/>
              </a:ext>
            </a:extLst>
          </p:cNvPr>
          <p:cNvSpPr>
            <a:spLocks noGrp="1"/>
          </p:cNvSpPr>
          <p:nvPr>
            <p:ph type="body" idx="21"/>
          </p:nvPr>
        </p:nvSpPr>
        <p:spPr>
          <a:xfrm>
            <a:off x="13363322" y="8639071"/>
            <a:ext cx="3745063" cy="461665"/>
          </a:xfrm>
        </p:spPr>
        <p:txBody>
          <a:bodyPr wrap="none" anchor="b">
            <a:spAutoFit/>
          </a:bodyPr>
          <a:lstStyle>
            <a:lvl1pPr marL="0" indent="0" algn="ctr">
              <a:lnSpc>
                <a:spcPct val="100000"/>
              </a:lnSpc>
              <a:spcBef>
                <a:spcPts val="0"/>
              </a:spcBef>
              <a:buNone/>
              <a:defRPr lang="en-US" sz="2400" kern="1200">
                <a:solidFill>
                  <a:schemeClr val="tx1"/>
                </a:solidFill>
                <a:latin typeface="+mn-lt"/>
                <a:ea typeface="+mn-ea"/>
                <a:cs typeface="+mn-cs"/>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299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05105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51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9220583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7394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3703198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4580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6322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3279503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6597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sldNum="0" hdr="0" ftr="0" dt="0"/>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customXml" Target="../ink/ink7.xml"/><Relationship Id="rId3" Type="http://schemas.openxmlformats.org/officeDocument/2006/relationships/customXml" Target="../ink/ink1.xml"/><Relationship Id="rId21" Type="http://schemas.openxmlformats.org/officeDocument/2006/relationships/image" Target="../media/image30.png"/><Relationship Id="rId7" Type="http://schemas.openxmlformats.org/officeDocument/2006/relationships/customXml" Target="../ink/ink3.xml"/><Relationship Id="rId12" Type="http://schemas.openxmlformats.org/officeDocument/2006/relationships/customXml" Target="../ink/ink4.xml"/><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customXml" Target="../ink/ink2.xml"/><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19.png"/><Relationship Id="rId14" Type="http://schemas.openxmlformats.org/officeDocument/2006/relationships/customXml" Target="../ink/ink5.xml"/><Relationship Id="rId22" Type="http://schemas.openxmlformats.org/officeDocument/2006/relationships/customXml" Target="../ink/ink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2.xml"/><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jpeg"/><Relationship Id="rId1" Type="http://schemas.openxmlformats.org/officeDocument/2006/relationships/slideLayout" Target="../slideLayouts/slideLayout12.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2.xml"/><Relationship Id="rId4" Type="http://schemas.openxmlformats.org/officeDocument/2006/relationships/image" Target="../media/image91.jpg"/></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1.jpg"/><Relationship Id="rId1" Type="http://schemas.openxmlformats.org/officeDocument/2006/relationships/slideLayout" Target="../slideLayouts/slideLayout12.xml"/><Relationship Id="rId4" Type="http://schemas.openxmlformats.org/officeDocument/2006/relationships/image" Target="../media/image95.jpg"/></Relationships>
</file>

<file path=ppt/slides/_rels/slide4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8.jpg"/></Relationships>
</file>

<file path=ppt/slides/_rels/slide4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2.xml"/><Relationship Id="rId4" Type="http://schemas.openxmlformats.org/officeDocument/2006/relationships/image" Target="../media/image101.jpg"/></Relationships>
</file>

<file path=ppt/slides/_rels/slide4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104.jpg"/></Relationships>
</file>

<file path=ppt/slides/_rels/slide5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106.jpg"/></Relationships>
</file>

<file path=ppt/slides/_rels/slide5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12.xml"/><Relationship Id="rId5" Type="http://schemas.openxmlformats.org/officeDocument/2006/relationships/image" Target="../media/image110.jpg"/><Relationship Id="rId4" Type="http://schemas.openxmlformats.org/officeDocument/2006/relationships/image" Target="../media/image109.jp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1.png"/><Relationship Id="rId1" Type="http://schemas.openxmlformats.org/officeDocument/2006/relationships/slideLayout" Target="../slideLayouts/slideLayout12.xml"/><Relationship Id="rId4" Type="http://schemas.openxmlformats.org/officeDocument/2006/relationships/image" Target="../media/image120.jp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12.xml"/><Relationship Id="rId4" Type="http://schemas.openxmlformats.org/officeDocument/2006/relationships/image" Target="../media/image126.jpg"/></Relationships>
</file>

<file path=ppt/slides/_rels/slide6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30.jpg"/></Relationships>
</file>

<file path=ppt/slides/_rels/slide6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32.jp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6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12.xml"/><Relationship Id="rId4" Type="http://schemas.openxmlformats.org/officeDocument/2006/relationships/image" Target="../media/image140.jpg"/></Relationships>
</file>

<file path=ppt/slides/_rels/slide6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8.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png"/><Relationship Id="rId1" Type="http://schemas.openxmlformats.org/officeDocument/2006/relationships/slideLayout" Target="../slideLayouts/slideLayout12.xml"/><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64.jpg"/><Relationship Id="rId1" Type="http://schemas.openxmlformats.org/officeDocument/2006/relationships/slideLayout" Target="../slideLayouts/slideLayout12.xml"/><Relationship Id="rId4" Type="http://schemas.openxmlformats.org/officeDocument/2006/relationships/image" Target="../media/image165.jpg"/></Relationships>
</file>

<file path=ppt/slides/_rels/slide8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261342" cy="424732"/>
          </a:xfrm>
        </p:spPr>
        <p:txBody>
          <a:bodyPr/>
          <a:lstStyle/>
          <a:p>
            <a:r>
              <a:rPr lang="vi-VN" dirty="0"/>
              <a:t>T</a:t>
            </a:r>
            <a:r>
              <a:rPr lang="en-US" dirty="0"/>
              <a:t>10/2024  |  GDT.GOV.VN </a:t>
            </a:r>
          </a:p>
        </p:txBody>
      </p:sp>
      <p:sp>
        <p:nvSpPr>
          <p:cNvPr id="8" name="Google Shape;145;p2"/>
          <p:cNvSpPr txBox="1">
            <a:spLocks/>
          </p:cNvSpPr>
          <p:nvPr/>
        </p:nvSpPr>
        <p:spPr>
          <a:xfrm>
            <a:off x="1467134" y="1606165"/>
            <a:ext cx="16916400" cy="8020050"/>
          </a:xfrm>
          <a:prstGeom prst="rect">
            <a:avLst/>
          </a:prstGeom>
          <a:noFill/>
          <a:ln>
            <a:noFill/>
          </a:ln>
        </p:spPr>
        <p:txBody>
          <a:bodyPr spcFirstLastPara="1" vert="horz" wrap="square" lIns="91425" tIns="45700" rIns="91425" bIns="45700" rtlCol="0" anchor="t" anchorCtr="0">
            <a:noAutofit/>
          </a:bodyPr>
          <a:lst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a:lstStyle>
          <a:p>
            <a:pPr marL="123825" indent="0" algn="just">
              <a:spcBef>
                <a:spcPts val="0"/>
              </a:spcBef>
              <a:spcAft>
                <a:spcPts val="0"/>
              </a:spcAft>
              <a:buClr>
                <a:srgbClr val="002060"/>
              </a:buClr>
              <a:buSzPts val="3600"/>
              <a:buFont typeface="Calibri" panose="020F0502020204030204" pitchFamily="34" charset="0"/>
              <a:buNone/>
            </a:pPr>
            <a:endParaRPr lang="en-US" sz="4800" b="1">
              <a:solidFill>
                <a:schemeClr val="tx1"/>
              </a:solidFill>
              <a:latin typeface="Times New Roman"/>
              <a:ea typeface="Times New Roman"/>
              <a:cs typeface="Times New Roman"/>
              <a:sym typeface="Times New Roman"/>
            </a:endParaRPr>
          </a:p>
          <a:p>
            <a:pPr marL="123825" indent="0" algn="just">
              <a:spcBef>
                <a:spcPts val="600"/>
              </a:spcBef>
              <a:spcAft>
                <a:spcPts val="0"/>
              </a:spcAft>
              <a:buClr>
                <a:srgbClr val="002060"/>
              </a:buClr>
              <a:buSzPts val="4000"/>
              <a:buFont typeface="Calibri" panose="020F0502020204030204" pitchFamily="34" charset="0"/>
              <a:buNone/>
            </a:pPr>
            <a:endParaRPr lang="en-US" sz="4800" b="1" dirty="0">
              <a:solidFill>
                <a:schemeClr val="tx1"/>
              </a:solidFill>
              <a:latin typeface="Times New Roman"/>
              <a:ea typeface="Times New Roman"/>
              <a:cs typeface="Times New Roman"/>
              <a:sym typeface="Times New Roman"/>
            </a:endParaRPr>
          </a:p>
        </p:txBody>
      </p:sp>
      <p:sp>
        <p:nvSpPr>
          <p:cNvPr id="21" name="Google Shape;137;p1"/>
          <p:cNvSpPr txBox="1"/>
          <p:nvPr/>
        </p:nvSpPr>
        <p:spPr>
          <a:xfrm>
            <a:off x="274320" y="4563350"/>
            <a:ext cx="18288000" cy="871329"/>
          </a:xfrm>
          <a:prstGeom prst="rect">
            <a:avLst/>
          </a:prstGeom>
          <a:noFill/>
          <a:ln>
            <a:noFill/>
          </a:ln>
        </p:spPr>
        <p:txBody>
          <a:bodyPr spcFirstLastPara="1" wrap="square" lIns="0" tIns="0" rIns="0" bIns="0" anchor="t" anchorCtr="0">
            <a:spAutoFit/>
          </a:bodyPr>
          <a:lstStyle/>
          <a:p>
            <a:pPr lvl="0" algn="ctr"/>
            <a:r>
              <a:rPr lang="en-US" sz="5662" b="1" i="0" u="none" strike="noStrike" cap="none" dirty="0">
                <a:solidFill>
                  <a:srgbClr val="002060"/>
                </a:solidFill>
                <a:latin typeface="Times New Roman"/>
                <a:ea typeface="Times New Roman"/>
                <a:cs typeface="Times New Roman"/>
                <a:sym typeface="Times New Roman"/>
              </a:rPr>
              <a:t>HƯỚNG DẪN SỬ DỤNG</a:t>
            </a:r>
            <a:r>
              <a:rPr lang="vi-VN" sz="5662" b="1" i="0" u="none" strike="noStrike" cap="none" dirty="0">
                <a:solidFill>
                  <a:srgbClr val="002060"/>
                </a:solidFill>
                <a:latin typeface="Times New Roman"/>
                <a:ea typeface="Times New Roman"/>
                <a:cs typeface="Times New Roman"/>
                <a:sym typeface="Times New Roman"/>
              </a:rPr>
              <a:t> </a:t>
            </a:r>
            <a:r>
              <a:rPr lang="vi-VN" sz="5662" b="1" dirty="0">
                <a:solidFill>
                  <a:srgbClr val="002060"/>
                </a:solidFill>
                <a:latin typeface="Times New Roman"/>
                <a:ea typeface="Times New Roman"/>
                <a:cs typeface="Times New Roman"/>
                <a:sym typeface="Times New Roman"/>
              </a:rPr>
              <a:t>ETAX-MOBILE</a:t>
            </a:r>
            <a:endParaRPr lang="en-US" sz="5662" b="1" dirty="0">
              <a:solidFill>
                <a:srgbClr val="002060"/>
              </a:solidFill>
              <a:latin typeface="Times New Roman"/>
              <a:ea typeface="Times New Roman"/>
              <a:cs typeface="Times New Roman"/>
              <a:sym typeface="Times New Roman"/>
            </a:endParaRPr>
          </a:p>
        </p:txBody>
      </p:sp>
      <p:cxnSp>
        <p:nvCxnSpPr>
          <p:cNvPr id="22" name="Google Shape;138;p1"/>
          <p:cNvCxnSpPr/>
          <p:nvPr/>
        </p:nvCxnSpPr>
        <p:spPr>
          <a:xfrm>
            <a:off x="475807" y="6661247"/>
            <a:ext cx="17373600" cy="0"/>
          </a:xfrm>
          <a:prstGeom prst="straightConnector1">
            <a:avLst/>
          </a:prstGeom>
          <a:noFill/>
          <a:ln w="57150" cap="flat" cmpd="sng">
            <a:solidFill>
              <a:srgbClr val="FFC000"/>
            </a:solidFill>
            <a:prstDash val="solid"/>
            <a:round/>
            <a:headEnd type="none" w="sm" len="sm"/>
            <a:tailEnd type="none" w="sm" len="sm"/>
          </a:ln>
        </p:spPr>
      </p:cxnSp>
      <p:sp>
        <p:nvSpPr>
          <p:cNvPr id="24" name="Google Shape;140;p1"/>
          <p:cNvSpPr txBox="1"/>
          <p:nvPr/>
        </p:nvSpPr>
        <p:spPr>
          <a:xfrm>
            <a:off x="-63530" y="9006410"/>
            <a:ext cx="1825078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rgbClr val="002060"/>
                </a:solidFill>
                <a:latin typeface="Times New Roman"/>
                <a:ea typeface="Times New Roman"/>
                <a:cs typeface="Times New Roman"/>
                <a:sym typeface="Times New Roman"/>
              </a:rPr>
              <a:t>Tháng</a:t>
            </a:r>
            <a:r>
              <a:rPr lang="en-US" sz="3000" b="1" i="0" u="none" strike="noStrike" cap="none" dirty="0">
                <a:solidFill>
                  <a:srgbClr val="002060"/>
                </a:solidFill>
                <a:latin typeface="Times New Roman"/>
                <a:ea typeface="Times New Roman"/>
                <a:cs typeface="Times New Roman"/>
                <a:sym typeface="Times New Roman"/>
              </a:rPr>
              <a:t> 11/2024</a:t>
            </a:r>
            <a:endParaRPr dirty="0"/>
          </a:p>
        </p:txBody>
      </p:sp>
      <p:cxnSp>
        <p:nvCxnSpPr>
          <p:cNvPr id="26" name="Google Shape;138;p1"/>
          <p:cNvCxnSpPr/>
          <p:nvPr/>
        </p:nvCxnSpPr>
        <p:spPr>
          <a:xfrm>
            <a:off x="2812599" y="3856823"/>
            <a:ext cx="13211442" cy="30709"/>
          </a:xfrm>
          <a:prstGeom prst="straightConnector1">
            <a:avLst/>
          </a:prstGeom>
          <a:noFill/>
          <a:ln w="57150" cap="flat" cmpd="sng">
            <a:solidFill>
              <a:srgbClr val="FFC000"/>
            </a:solidFill>
            <a:prstDash val="solid"/>
            <a:round/>
            <a:headEnd type="none" w="sm" len="sm"/>
            <a:tailEnd type="none" w="sm" len="sm"/>
          </a:ln>
        </p:spPr>
      </p:cxnSp>
    </p:spTree>
    <p:extLst>
      <p:ext uri="{BB962C8B-B14F-4D97-AF65-F5344CB8AC3E}">
        <p14:creationId xmlns:p14="http://schemas.microsoft.com/office/powerpoint/2010/main" val="296064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A044-521C-362F-2931-E7AF93ABC851}"/>
              </a:ext>
            </a:extLst>
          </p:cNvPr>
          <p:cNvSpPr>
            <a:spLocks noGrp="1"/>
          </p:cNvSpPr>
          <p:nvPr>
            <p:ph type="title"/>
          </p:nvPr>
        </p:nvSpPr>
        <p:spPr/>
        <p:txBody>
          <a:bodyPr/>
          <a:lstStyle/>
          <a:p>
            <a:endParaRPr lang="en-VN"/>
          </a:p>
        </p:txBody>
      </p:sp>
      <p:sp>
        <p:nvSpPr>
          <p:cNvPr id="3" name="Text Placeholder 2">
            <a:extLst>
              <a:ext uri="{FF2B5EF4-FFF2-40B4-BE49-F238E27FC236}">
                <a16:creationId xmlns:a16="http://schemas.microsoft.com/office/drawing/2014/main" id="{E2F2E0F9-1BED-F156-0C27-53CECD97E13C}"/>
              </a:ext>
            </a:extLst>
          </p:cNvPr>
          <p:cNvSpPr>
            <a:spLocks noGrp="1"/>
          </p:cNvSpPr>
          <p:nvPr>
            <p:ph type="body" sz="quarter" idx="10"/>
          </p:nvPr>
        </p:nvSpPr>
        <p:spPr/>
        <p:txBody>
          <a:bodyPr/>
          <a:lstStyle/>
          <a:p>
            <a:endParaRPr lang="en-VN"/>
          </a:p>
        </p:txBody>
      </p:sp>
      <p:sp>
        <p:nvSpPr>
          <p:cNvPr id="4" name="Title 12">
            <a:extLst>
              <a:ext uri="{FF2B5EF4-FFF2-40B4-BE49-F238E27FC236}">
                <a16:creationId xmlns:a16="http://schemas.microsoft.com/office/drawing/2014/main" id="{C8BA951C-9770-0B61-7FF8-EC33CBB8D2B3}"/>
              </a:ext>
            </a:extLst>
          </p:cNvPr>
          <p:cNvSpPr txBox="1">
            <a:spLocks/>
          </p:cNvSpPr>
          <p:nvPr/>
        </p:nvSpPr>
        <p:spPr bwMode="auto">
          <a:xfrm>
            <a:off x="1920238" y="290892"/>
            <a:ext cx="16367762" cy="960120"/>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normAutofit/>
          </a:bodyPr>
          <a:lstStyle>
            <a:lvl1pPr algn="l" defTabSz="1371600" rtl="0" eaLnBrk="1" latinLnBrk="0" hangingPunct="1">
              <a:lnSpc>
                <a:spcPct val="85000"/>
              </a:lnSpc>
              <a:spcBef>
                <a:spcPct val="0"/>
              </a:spcBef>
              <a:buNone/>
              <a:defRPr sz="3900" kern="1200" spc="-75" baseline="0">
                <a:solidFill>
                  <a:srgbClr val="002060"/>
                </a:solidFill>
                <a:latin typeface="+mj-lt"/>
                <a:ea typeface="+mj-ea"/>
                <a:cs typeface="+mj-cs"/>
              </a:defRPr>
            </a:lvl1pPr>
          </a:lstStyle>
          <a:p>
            <a:pPr algn="ctr">
              <a:buClrTx/>
              <a:buFontTx/>
            </a:pPr>
            <a:r>
              <a:rPr lang="en-US" b="1" dirty="0">
                <a:latin typeface="Times New Roman" panose="02020603050405020304" pitchFamily="18" charset="0"/>
                <a:cs typeface="Times New Roman" panose="02020603050405020304" pitchFamily="18" charset="0"/>
              </a:rPr>
              <a:t>2.1. CÁC CHỨC NĂNG CỦA ETAX MOBILE</a:t>
            </a:r>
          </a:p>
        </p:txBody>
      </p:sp>
      <p:sp>
        <p:nvSpPr>
          <p:cNvPr id="9" name="Rectangle 8">
            <a:extLst>
              <a:ext uri="{FF2B5EF4-FFF2-40B4-BE49-F238E27FC236}">
                <a16:creationId xmlns:a16="http://schemas.microsoft.com/office/drawing/2014/main" id="{2AEB17B6-217C-0B52-3D9B-14E59C212AF2}"/>
              </a:ext>
            </a:extLst>
          </p:cNvPr>
          <p:cNvSpPr/>
          <p:nvPr/>
        </p:nvSpPr>
        <p:spPr>
          <a:xfrm>
            <a:off x="624672" y="3138649"/>
            <a:ext cx="6538636" cy="61726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-Hỗ trợ kênh giao tiếp với NNT trên nền tảng thiết bị thông mình (điện thoại, ipad…)</a:t>
            </a:r>
          </a:p>
          <a:p>
            <a:r>
              <a:rPr lang="vi-VN" sz="2800" b="1" dirty="0">
                <a:solidFill>
                  <a:schemeClr val="tx1"/>
                </a:solidFill>
                <a:latin typeface="Times New Roman" panose="02020603050405020304" pitchFamily="18" charset="0"/>
                <a:cs typeface="Times New Roman" panose="02020603050405020304" pitchFamily="18" charset="0"/>
              </a:rPr>
              <a:t>-Kết nối với các hệ thống bên trong, bên ngoài để truy vấn cung cấp thông tin cho NNT</a:t>
            </a:r>
          </a:p>
          <a:p>
            <a:r>
              <a:rPr lang="vi-VN" sz="2800" b="1" dirty="0">
                <a:solidFill>
                  <a:schemeClr val="tx1"/>
                </a:solidFill>
                <a:latin typeface="Times New Roman" panose="02020603050405020304" pitchFamily="18" charset="0"/>
                <a:cs typeface="Times New Roman" panose="02020603050405020304" pitchFamily="18" charset="0"/>
              </a:rPr>
              <a:t>-Hỗ trợ các chức năng mang tính chất thao tác đơn giản, ít nhập liệu</a:t>
            </a:r>
          </a:p>
          <a:p>
            <a:r>
              <a:rPr lang="vi-VN" sz="2800" b="1" dirty="0">
                <a:solidFill>
                  <a:schemeClr val="tx1"/>
                </a:solidFill>
                <a:latin typeface="Times New Roman" panose="02020603050405020304" pitchFamily="18" charset="0"/>
                <a:cs typeface="Times New Roman" panose="02020603050405020304" pitchFamily="18" charset="0"/>
              </a:rPr>
              <a:t>-Chức năng cần công khai thông tin để ngoài màn hình home, chức năng theo cá nhân để trong sau khi đăng nhập.</a:t>
            </a:r>
          </a:p>
          <a:p>
            <a:r>
              <a:rPr lang="vi-VN" sz="2800" b="1" dirty="0">
                <a:solidFill>
                  <a:schemeClr val="tx1"/>
                </a:solidFill>
                <a:latin typeface="Times New Roman" panose="02020603050405020304" pitchFamily="18" charset="0"/>
                <a:cs typeface="Times New Roman" panose="02020603050405020304" pitchFamily="18" charset="0"/>
              </a:rPr>
              <a:t>…</a:t>
            </a:r>
          </a:p>
          <a:p>
            <a:endParaRPr lang="vi-VN" sz="2800" b="1" dirty="0">
              <a:solidFill>
                <a:schemeClr val="tx1"/>
              </a:solidFill>
              <a:latin typeface="Times New Roman" panose="02020603050405020304" pitchFamily="18" charset="0"/>
              <a:cs typeface="Times New Roman" panose="02020603050405020304" pitchFamily="18" charset="0"/>
            </a:endParaRPr>
          </a:p>
          <a:p>
            <a:endParaRPr lang="vi-VN" sz="2800" dirty="0">
              <a:solidFill>
                <a:schemeClr val="tx1"/>
              </a:solidFill>
              <a:latin typeface="+mj-lt"/>
              <a:cs typeface="Times New Roman" panose="02020603050405020304" pitchFamily="18" charset="0"/>
            </a:endParaRPr>
          </a:p>
        </p:txBody>
      </p:sp>
      <p:sp>
        <p:nvSpPr>
          <p:cNvPr id="10" name="Rectangle 9">
            <a:extLst>
              <a:ext uri="{FF2B5EF4-FFF2-40B4-BE49-F238E27FC236}">
                <a16:creationId xmlns:a16="http://schemas.microsoft.com/office/drawing/2014/main" id="{DFBC7E22-BBED-56DE-3899-10871A1930BE}"/>
              </a:ext>
            </a:extLst>
          </p:cNvPr>
          <p:cNvSpPr/>
          <p:nvPr/>
        </p:nvSpPr>
        <p:spPr>
          <a:xfrm>
            <a:off x="624672" y="1492729"/>
            <a:ext cx="6538636"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Nguyên tắc xây dựng các chức năng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8657C42-8DD6-7C4D-1205-7B35F6C6EA8F}"/>
              </a:ext>
            </a:extLst>
          </p:cNvPr>
          <p:cNvSpPr/>
          <p:nvPr/>
        </p:nvSpPr>
        <p:spPr>
          <a:xfrm>
            <a:off x="10684840" y="3138649"/>
            <a:ext cx="6538636" cy="61726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 Hỗ trợ tiện ích cho NNT trong việc cung cấp, truy vấn thông tin theo các điều kiện truy vấn gồm:</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CCCD</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Số hồ sơ</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Thông báo thuế</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Kỳ kê khai</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Mẫu hồ sơ khai</a:t>
            </a:r>
          </a:p>
          <a:p>
            <a:pPr marL="457200" indent="-457200" algn="just">
              <a:buFont typeface="Wingdings" pitchFamily="2" charset="2"/>
              <a:buChar char="v"/>
            </a:pPr>
            <a:r>
              <a:rPr lang="vi-VN" sz="2800" b="1"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mj-lt"/>
              <a:cs typeface="Times New Roman" panose="02020603050405020304" pitchFamily="18" charset="0"/>
            </a:endParaRPr>
          </a:p>
        </p:txBody>
      </p:sp>
      <p:sp>
        <p:nvSpPr>
          <p:cNvPr id="12" name="Rectangle 11">
            <a:extLst>
              <a:ext uri="{FF2B5EF4-FFF2-40B4-BE49-F238E27FC236}">
                <a16:creationId xmlns:a16="http://schemas.microsoft.com/office/drawing/2014/main" id="{ED5383C4-874E-FDDD-F06F-3F7AF8450310}"/>
              </a:ext>
            </a:extLst>
          </p:cNvPr>
          <p:cNvSpPr/>
          <p:nvPr/>
        </p:nvSpPr>
        <p:spPr>
          <a:xfrm>
            <a:off x="10684840" y="1492729"/>
            <a:ext cx="6538636"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Nguyên tắc truy vấn, tra cứu thông tin </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NGUYÊN TẮC">
            <a:extLst>
              <a:ext uri="{FF2B5EF4-FFF2-40B4-BE49-F238E27FC236}">
                <a16:creationId xmlns:a16="http://schemas.microsoft.com/office/drawing/2014/main" id="{15FB56B1-F18B-3197-91EB-8F2F69A41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787" y="3086101"/>
            <a:ext cx="2822574" cy="20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8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2C5A871-CFA3-3AD1-CFFA-A4FDB489B745}"/>
              </a:ext>
            </a:extLst>
          </p:cNvPr>
          <p:cNvSpPr/>
          <p:nvPr/>
        </p:nvSpPr>
        <p:spPr>
          <a:xfrm>
            <a:off x="9143999" y="1337971"/>
            <a:ext cx="8543665" cy="81112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EA6D1CBE-69C0-CBD7-8DFF-DADFE0507676}"/>
              </a:ext>
            </a:extLst>
          </p:cNvPr>
          <p:cNvSpPr/>
          <p:nvPr/>
        </p:nvSpPr>
        <p:spPr>
          <a:xfrm>
            <a:off x="170888" y="1320577"/>
            <a:ext cx="8208837" cy="8285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itle 1">
            <a:extLst>
              <a:ext uri="{FF2B5EF4-FFF2-40B4-BE49-F238E27FC236}">
                <a16:creationId xmlns:a16="http://schemas.microsoft.com/office/drawing/2014/main" id="{7E0F3CF2-88FD-3245-A96C-6A12F07D2ACE}"/>
              </a:ext>
            </a:extLst>
          </p:cNvPr>
          <p:cNvSpPr>
            <a:spLocks noGrp="1"/>
          </p:cNvSpPr>
          <p:nvPr>
            <p:ph type="title"/>
          </p:nvPr>
        </p:nvSpPr>
        <p:spPr/>
        <p:txBody>
          <a:bodyPr/>
          <a:lstStyle/>
          <a:p>
            <a:endParaRPr lang="en-VN"/>
          </a:p>
        </p:txBody>
      </p:sp>
      <p:sp>
        <p:nvSpPr>
          <p:cNvPr id="3" name="Text Placeholder 2">
            <a:extLst>
              <a:ext uri="{FF2B5EF4-FFF2-40B4-BE49-F238E27FC236}">
                <a16:creationId xmlns:a16="http://schemas.microsoft.com/office/drawing/2014/main" id="{FCA6CD67-1667-51E1-C0DF-18B5192966B5}"/>
              </a:ext>
            </a:extLst>
          </p:cNvPr>
          <p:cNvSpPr>
            <a:spLocks noGrp="1"/>
          </p:cNvSpPr>
          <p:nvPr>
            <p:ph type="body" sz="quarter" idx="10"/>
          </p:nvPr>
        </p:nvSpPr>
        <p:spPr/>
        <p:txBody>
          <a:bodyPr/>
          <a:lstStyle/>
          <a:p>
            <a:endParaRPr lang="en-VN"/>
          </a:p>
        </p:txBody>
      </p:sp>
      <p:sp>
        <p:nvSpPr>
          <p:cNvPr id="4" name="Title 12">
            <a:extLst>
              <a:ext uri="{FF2B5EF4-FFF2-40B4-BE49-F238E27FC236}">
                <a16:creationId xmlns:a16="http://schemas.microsoft.com/office/drawing/2014/main" id="{DC0EB166-4078-A594-0580-4170550D87BF}"/>
              </a:ext>
            </a:extLst>
          </p:cNvPr>
          <p:cNvSpPr txBox="1">
            <a:spLocks/>
          </p:cNvSpPr>
          <p:nvPr/>
        </p:nvSpPr>
        <p:spPr bwMode="auto">
          <a:xfrm>
            <a:off x="1920238" y="290892"/>
            <a:ext cx="16367762" cy="960120"/>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normAutofit/>
          </a:bodyPr>
          <a:lstStyle>
            <a:lvl1pPr algn="l" defTabSz="1371600" rtl="0" eaLnBrk="1" latinLnBrk="0" hangingPunct="1">
              <a:lnSpc>
                <a:spcPct val="85000"/>
              </a:lnSpc>
              <a:spcBef>
                <a:spcPct val="0"/>
              </a:spcBef>
              <a:buNone/>
              <a:defRPr sz="3900" kern="1200" spc="-75" baseline="0">
                <a:solidFill>
                  <a:srgbClr val="002060"/>
                </a:solidFill>
                <a:latin typeface="+mj-lt"/>
                <a:ea typeface="+mj-ea"/>
                <a:cs typeface="+mj-cs"/>
              </a:defRPr>
            </a:lvl1pPr>
          </a:lstStyle>
          <a:p>
            <a:pPr algn="ctr">
              <a:buClrTx/>
              <a:buFontTx/>
            </a:pPr>
            <a:r>
              <a:rPr lang="en-US" b="1" dirty="0">
                <a:latin typeface="Times New Roman" panose="02020603050405020304" pitchFamily="18" charset="0"/>
                <a:cs typeface="Times New Roman" panose="02020603050405020304" pitchFamily="18" charset="0"/>
              </a:rPr>
              <a:t>2.1. CÁC CHỨC NĂNG CỦA ETAX MOBILE</a:t>
            </a:r>
          </a:p>
        </p:txBody>
      </p:sp>
      <p:pic>
        <p:nvPicPr>
          <p:cNvPr id="5" name="Picture 4">
            <a:extLst>
              <a:ext uri="{FF2B5EF4-FFF2-40B4-BE49-F238E27FC236}">
                <a16:creationId xmlns:a16="http://schemas.microsoft.com/office/drawing/2014/main" id="{668DE046-8BE9-C8EE-3AB8-1B3FCB129F5C}"/>
              </a:ext>
            </a:extLst>
          </p:cNvPr>
          <p:cNvPicPr>
            <a:picLocks noChangeAspect="1"/>
          </p:cNvPicPr>
          <p:nvPr/>
        </p:nvPicPr>
        <p:blipFill>
          <a:blip r:embed="rId2"/>
          <a:stretch>
            <a:fillRect/>
          </a:stretch>
        </p:blipFill>
        <p:spPr>
          <a:xfrm>
            <a:off x="498575" y="2288862"/>
            <a:ext cx="3691428" cy="716039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918C27E-3B47-133E-69C0-A49A9399E578}"/>
                  </a:ext>
                </a:extLst>
              </p14:cNvPr>
              <p14:cNvContentPartPr/>
              <p14:nvPr/>
            </p14:nvContentPartPr>
            <p14:xfrm>
              <a:off x="600335" y="7818974"/>
              <a:ext cx="744480" cy="1339200"/>
            </p14:xfrm>
          </p:contentPart>
        </mc:Choice>
        <mc:Fallback xmlns="">
          <p:pic>
            <p:nvPicPr>
              <p:cNvPr id="6" name="Ink 5">
                <a:extLst>
                  <a:ext uri="{FF2B5EF4-FFF2-40B4-BE49-F238E27FC236}">
                    <a16:creationId xmlns:a16="http://schemas.microsoft.com/office/drawing/2014/main" id="{6918C27E-3B47-133E-69C0-A49A9399E578}"/>
                  </a:ext>
                </a:extLst>
              </p:cNvPr>
              <p:cNvPicPr/>
              <p:nvPr/>
            </p:nvPicPr>
            <p:blipFill>
              <a:blip r:embed="rId4"/>
              <a:stretch>
                <a:fillRect/>
              </a:stretch>
            </p:blipFill>
            <p:spPr>
              <a:xfrm>
                <a:off x="591695" y="7809974"/>
                <a:ext cx="762120" cy="1356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C978B4F-CE49-D37D-45E0-C7605A23FC95}"/>
                  </a:ext>
                </a:extLst>
              </p14:cNvPr>
              <p14:cNvContentPartPr/>
              <p14:nvPr/>
            </p14:nvContentPartPr>
            <p14:xfrm>
              <a:off x="509255" y="8164574"/>
              <a:ext cx="863280" cy="851400"/>
            </p14:xfrm>
          </p:contentPart>
        </mc:Choice>
        <mc:Fallback xmlns="">
          <p:pic>
            <p:nvPicPr>
              <p:cNvPr id="7" name="Ink 6">
                <a:extLst>
                  <a:ext uri="{FF2B5EF4-FFF2-40B4-BE49-F238E27FC236}">
                    <a16:creationId xmlns:a16="http://schemas.microsoft.com/office/drawing/2014/main" id="{0C978B4F-CE49-D37D-45E0-C7605A23FC95}"/>
                  </a:ext>
                </a:extLst>
              </p:cNvPr>
              <p:cNvPicPr/>
              <p:nvPr/>
            </p:nvPicPr>
            <p:blipFill>
              <a:blip r:embed="rId6"/>
              <a:stretch>
                <a:fillRect/>
              </a:stretch>
            </p:blipFill>
            <p:spPr>
              <a:xfrm>
                <a:off x="500615" y="8155574"/>
                <a:ext cx="880920" cy="869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E3662E0-998B-351C-55E2-18C20D3BCA9D}"/>
                  </a:ext>
                </a:extLst>
              </p14:cNvPr>
              <p14:cNvContentPartPr/>
              <p14:nvPr/>
            </p14:nvContentPartPr>
            <p14:xfrm>
              <a:off x="6868295" y="5919974"/>
              <a:ext cx="360" cy="360"/>
            </p14:xfrm>
          </p:contentPart>
        </mc:Choice>
        <mc:Fallback xmlns="">
          <p:pic>
            <p:nvPicPr>
              <p:cNvPr id="8" name="Ink 7">
                <a:extLst>
                  <a:ext uri="{FF2B5EF4-FFF2-40B4-BE49-F238E27FC236}">
                    <a16:creationId xmlns:a16="http://schemas.microsoft.com/office/drawing/2014/main" id="{4E3662E0-998B-351C-55E2-18C20D3BCA9D}"/>
                  </a:ext>
                </a:extLst>
              </p:cNvPr>
              <p:cNvPicPr/>
              <p:nvPr/>
            </p:nvPicPr>
            <p:blipFill>
              <a:blip r:embed="rId8"/>
              <a:stretch>
                <a:fillRect/>
              </a:stretch>
            </p:blipFill>
            <p:spPr>
              <a:xfrm>
                <a:off x="6859295" y="5910974"/>
                <a:ext cx="18000" cy="18000"/>
              </a:xfrm>
              <a:prstGeom prst="rect">
                <a:avLst/>
              </a:prstGeom>
            </p:spPr>
          </p:pic>
        </mc:Fallback>
      </mc:AlternateContent>
      <p:pic>
        <p:nvPicPr>
          <p:cNvPr id="9" name="Picture 8">
            <a:extLst>
              <a:ext uri="{FF2B5EF4-FFF2-40B4-BE49-F238E27FC236}">
                <a16:creationId xmlns:a16="http://schemas.microsoft.com/office/drawing/2014/main" id="{9CD28E76-4712-BEDD-7856-603C669A18EB}"/>
              </a:ext>
            </a:extLst>
          </p:cNvPr>
          <p:cNvPicPr>
            <a:picLocks noChangeAspect="1"/>
          </p:cNvPicPr>
          <p:nvPr/>
        </p:nvPicPr>
        <p:blipFill>
          <a:blip r:embed="rId9"/>
          <a:stretch>
            <a:fillRect/>
          </a:stretch>
        </p:blipFill>
        <p:spPr>
          <a:xfrm>
            <a:off x="4379688" y="2312200"/>
            <a:ext cx="3703859" cy="7160395"/>
          </a:xfrm>
          <a:prstGeom prst="rect">
            <a:avLst/>
          </a:prstGeom>
        </p:spPr>
      </p:pic>
      <p:sp>
        <p:nvSpPr>
          <p:cNvPr id="10" name="TextBox 9">
            <a:extLst>
              <a:ext uri="{FF2B5EF4-FFF2-40B4-BE49-F238E27FC236}">
                <a16:creationId xmlns:a16="http://schemas.microsoft.com/office/drawing/2014/main" id="{069841F9-5C69-A551-2C02-23B620689CB6}"/>
              </a:ext>
            </a:extLst>
          </p:cNvPr>
          <p:cNvSpPr txBox="1"/>
          <p:nvPr/>
        </p:nvSpPr>
        <p:spPr>
          <a:xfrm>
            <a:off x="762699" y="1266157"/>
            <a:ext cx="6987654" cy="954107"/>
          </a:xfrm>
          <a:prstGeom prst="rect">
            <a:avLst/>
          </a:prstGeom>
          <a:no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CHỨC NĂNG NGOÀI MÀN HÌNH TRANG CHỦ - HOMNE</a:t>
            </a:r>
          </a:p>
        </p:txBody>
      </p:sp>
      <p:sp>
        <p:nvSpPr>
          <p:cNvPr id="12" name="TextBox 11">
            <a:extLst>
              <a:ext uri="{FF2B5EF4-FFF2-40B4-BE49-F238E27FC236}">
                <a16:creationId xmlns:a16="http://schemas.microsoft.com/office/drawing/2014/main" id="{4D13B1A2-5BB6-5E93-C3A7-716CB09323A9}"/>
              </a:ext>
            </a:extLst>
          </p:cNvPr>
          <p:cNvSpPr txBox="1"/>
          <p:nvPr/>
        </p:nvSpPr>
        <p:spPr>
          <a:xfrm>
            <a:off x="10113776" y="1416019"/>
            <a:ext cx="6660108" cy="954107"/>
          </a:xfrm>
          <a:prstGeom prst="rect">
            <a:avLst/>
          </a:prstGeom>
          <a:noFill/>
        </p:spPr>
        <p:txBody>
          <a:bodyPr wrap="square" rtlCol="0">
            <a:spAutoFit/>
          </a:bodyPr>
          <a:lstStyle/>
          <a:p>
            <a:r>
              <a:rPr lang="en-VN" sz="2800" b="1" dirty="0"/>
              <a:t>CHỨC NĂNG SAU KHI ĐĂNG NHẬP- ĐÃ XÁC THỰC “NGƯỜI ẤY LÀ AI”</a:t>
            </a:r>
          </a:p>
        </p:txBody>
      </p:sp>
      <p:pic>
        <p:nvPicPr>
          <p:cNvPr id="13" name="Picture 12">
            <a:extLst>
              <a:ext uri="{FF2B5EF4-FFF2-40B4-BE49-F238E27FC236}">
                <a16:creationId xmlns:a16="http://schemas.microsoft.com/office/drawing/2014/main" id="{84A85AF7-2EA4-572F-13CD-2011FED0E82A}"/>
              </a:ext>
            </a:extLst>
          </p:cNvPr>
          <p:cNvPicPr>
            <a:picLocks noChangeAspect="1"/>
          </p:cNvPicPr>
          <p:nvPr/>
        </p:nvPicPr>
        <p:blipFill>
          <a:blip r:embed="rId10"/>
          <a:stretch>
            <a:fillRect/>
          </a:stretch>
        </p:blipFill>
        <p:spPr>
          <a:xfrm>
            <a:off x="9652301" y="2493468"/>
            <a:ext cx="3149893" cy="6828999"/>
          </a:xfrm>
          <a:prstGeom prst="rect">
            <a:avLst/>
          </a:prstGeom>
        </p:spPr>
      </p:pic>
      <p:pic>
        <p:nvPicPr>
          <p:cNvPr id="14" name="Picture 13">
            <a:extLst>
              <a:ext uri="{FF2B5EF4-FFF2-40B4-BE49-F238E27FC236}">
                <a16:creationId xmlns:a16="http://schemas.microsoft.com/office/drawing/2014/main" id="{E9E7ABE4-C251-677D-26A1-6A808C7B6EDF}"/>
              </a:ext>
            </a:extLst>
          </p:cNvPr>
          <p:cNvPicPr>
            <a:picLocks noChangeAspect="1"/>
          </p:cNvPicPr>
          <p:nvPr/>
        </p:nvPicPr>
        <p:blipFill>
          <a:blip r:embed="rId11"/>
          <a:stretch>
            <a:fillRect/>
          </a:stretch>
        </p:blipFill>
        <p:spPr>
          <a:xfrm>
            <a:off x="13148685" y="2458052"/>
            <a:ext cx="3364390" cy="6890641"/>
          </a:xfrm>
          <a:prstGeom prst="rect">
            <a:avLst/>
          </a:prstGeom>
        </p:spPr>
      </p:pic>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E389B2EC-D385-2AEE-B299-B4ED311BB83B}"/>
                  </a:ext>
                </a:extLst>
              </p14:cNvPr>
              <p14:cNvContentPartPr/>
              <p14:nvPr/>
            </p14:nvContentPartPr>
            <p14:xfrm>
              <a:off x="4471775" y="3292334"/>
              <a:ext cx="1162440" cy="1122120"/>
            </p14:xfrm>
          </p:contentPart>
        </mc:Choice>
        <mc:Fallback xmlns="">
          <p:pic>
            <p:nvPicPr>
              <p:cNvPr id="15" name="Ink 14">
                <a:extLst>
                  <a:ext uri="{FF2B5EF4-FFF2-40B4-BE49-F238E27FC236}">
                    <a16:creationId xmlns:a16="http://schemas.microsoft.com/office/drawing/2014/main" id="{E389B2EC-D385-2AEE-B299-B4ED311BB83B}"/>
                  </a:ext>
                </a:extLst>
              </p:cNvPr>
              <p:cNvPicPr/>
              <p:nvPr/>
            </p:nvPicPr>
            <p:blipFill>
              <a:blip r:embed="rId13"/>
              <a:stretch>
                <a:fillRect/>
              </a:stretch>
            </p:blipFill>
            <p:spPr>
              <a:xfrm>
                <a:off x="4463135" y="3283694"/>
                <a:ext cx="1180080" cy="1139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3A72BD62-D62B-82C5-A24A-D8FB58DBD57D}"/>
                  </a:ext>
                </a:extLst>
              </p14:cNvPr>
              <p14:cNvContentPartPr/>
              <p14:nvPr/>
            </p14:nvContentPartPr>
            <p14:xfrm>
              <a:off x="6683255" y="3374774"/>
              <a:ext cx="1229400" cy="1063080"/>
            </p14:xfrm>
          </p:contentPart>
        </mc:Choice>
        <mc:Fallback xmlns="">
          <p:pic>
            <p:nvPicPr>
              <p:cNvPr id="16" name="Ink 15">
                <a:extLst>
                  <a:ext uri="{FF2B5EF4-FFF2-40B4-BE49-F238E27FC236}">
                    <a16:creationId xmlns:a16="http://schemas.microsoft.com/office/drawing/2014/main" id="{3A72BD62-D62B-82C5-A24A-D8FB58DBD57D}"/>
                  </a:ext>
                </a:extLst>
              </p:cNvPr>
              <p:cNvPicPr/>
              <p:nvPr/>
            </p:nvPicPr>
            <p:blipFill>
              <a:blip r:embed="rId15"/>
              <a:stretch>
                <a:fillRect/>
              </a:stretch>
            </p:blipFill>
            <p:spPr>
              <a:xfrm>
                <a:off x="6674615" y="3366134"/>
                <a:ext cx="1247040" cy="108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A23E4B4C-AE4E-B34C-5D9D-DBF31AAF6CB7}"/>
                  </a:ext>
                </a:extLst>
              </p14:cNvPr>
              <p14:cNvContentPartPr/>
              <p14:nvPr/>
            </p14:nvContentPartPr>
            <p14:xfrm>
              <a:off x="9911735" y="7977734"/>
              <a:ext cx="880920" cy="856080"/>
            </p14:xfrm>
          </p:contentPart>
        </mc:Choice>
        <mc:Fallback xmlns="">
          <p:pic>
            <p:nvPicPr>
              <p:cNvPr id="17" name="Ink 16">
                <a:extLst>
                  <a:ext uri="{FF2B5EF4-FFF2-40B4-BE49-F238E27FC236}">
                    <a16:creationId xmlns:a16="http://schemas.microsoft.com/office/drawing/2014/main" id="{A23E4B4C-AE4E-B34C-5D9D-DBF31AAF6CB7}"/>
                  </a:ext>
                </a:extLst>
              </p:cNvPr>
              <p:cNvPicPr/>
              <p:nvPr/>
            </p:nvPicPr>
            <p:blipFill>
              <a:blip r:embed="rId17"/>
              <a:stretch>
                <a:fillRect/>
              </a:stretch>
            </p:blipFill>
            <p:spPr>
              <a:xfrm>
                <a:off x="9875735" y="7906094"/>
                <a:ext cx="952560" cy="999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4004A746-659D-0184-DA3B-657EF81C8A24}"/>
                  </a:ext>
                </a:extLst>
              </p14:cNvPr>
              <p14:cNvContentPartPr/>
              <p14:nvPr/>
            </p14:nvContentPartPr>
            <p14:xfrm>
              <a:off x="15932375" y="3382334"/>
              <a:ext cx="213480" cy="61560"/>
            </p14:xfrm>
          </p:contentPart>
        </mc:Choice>
        <mc:Fallback xmlns="">
          <p:pic>
            <p:nvPicPr>
              <p:cNvPr id="18" name="Ink 17">
                <a:extLst>
                  <a:ext uri="{FF2B5EF4-FFF2-40B4-BE49-F238E27FC236}">
                    <a16:creationId xmlns:a16="http://schemas.microsoft.com/office/drawing/2014/main" id="{4004A746-659D-0184-DA3B-657EF81C8A24}"/>
                  </a:ext>
                </a:extLst>
              </p:cNvPr>
              <p:cNvPicPr/>
              <p:nvPr/>
            </p:nvPicPr>
            <p:blipFill>
              <a:blip r:embed="rId19"/>
              <a:stretch>
                <a:fillRect/>
              </a:stretch>
            </p:blipFill>
            <p:spPr>
              <a:xfrm>
                <a:off x="15896375" y="3310694"/>
                <a:ext cx="28512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16A9FAD8-5C18-7CB3-AD4C-295C57BF90BE}"/>
                  </a:ext>
                </a:extLst>
              </p14:cNvPr>
              <p14:cNvContentPartPr/>
              <p14:nvPr/>
            </p14:nvContentPartPr>
            <p14:xfrm>
              <a:off x="15318935" y="3421934"/>
              <a:ext cx="1240560" cy="1002600"/>
            </p14:xfrm>
          </p:contentPart>
        </mc:Choice>
        <mc:Fallback xmlns="">
          <p:pic>
            <p:nvPicPr>
              <p:cNvPr id="19" name="Ink 18">
                <a:extLst>
                  <a:ext uri="{FF2B5EF4-FFF2-40B4-BE49-F238E27FC236}">
                    <a16:creationId xmlns:a16="http://schemas.microsoft.com/office/drawing/2014/main" id="{16A9FAD8-5C18-7CB3-AD4C-295C57BF90BE}"/>
                  </a:ext>
                </a:extLst>
              </p:cNvPr>
              <p:cNvPicPr/>
              <p:nvPr/>
            </p:nvPicPr>
            <p:blipFill>
              <a:blip r:embed="rId21"/>
              <a:stretch>
                <a:fillRect/>
              </a:stretch>
            </p:blipFill>
            <p:spPr>
              <a:xfrm>
                <a:off x="15282935" y="3350294"/>
                <a:ext cx="1312200" cy="1146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9D687238-172D-E21C-EA14-B6EB1E8BF3D8}"/>
                  </a:ext>
                </a:extLst>
              </p14:cNvPr>
              <p14:cNvContentPartPr/>
              <p14:nvPr/>
            </p14:nvContentPartPr>
            <p14:xfrm>
              <a:off x="15368255" y="4483214"/>
              <a:ext cx="1222920" cy="1109520"/>
            </p14:xfrm>
          </p:contentPart>
        </mc:Choice>
        <mc:Fallback xmlns="">
          <p:pic>
            <p:nvPicPr>
              <p:cNvPr id="20" name="Ink 19">
                <a:extLst>
                  <a:ext uri="{FF2B5EF4-FFF2-40B4-BE49-F238E27FC236}">
                    <a16:creationId xmlns:a16="http://schemas.microsoft.com/office/drawing/2014/main" id="{9D687238-172D-E21C-EA14-B6EB1E8BF3D8}"/>
                  </a:ext>
                </a:extLst>
              </p:cNvPr>
              <p:cNvPicPr/>
              <p:nvPr/>
            </p:nvPicPr>
            <p:blipFill>
              <a:blip r:embed="rId23"/>
              <a:stretch>
                <a:fillRect/>
              </a:stretch>
            </p:blipFill>
            <p:spPr>
              <a:xfrm>
                <a:off x="15332615" y="4411574"/>
                <a:ext cx="1294560" cy="1253160"/>
              </a:xfrm>
              <a:prstGeom prst="rect">
                <a:avLst/>
              </a:prstGeom>
            </p:spPr>
          </p:pic>
        </mc:Fallback>
      </mc:AlternateContent>
    </p:spTree>
    <p:extLst>
      <p:ext uri="{BB962C8B-B14F-4D97-AF65-F5344CB8AC3E}">
        <p14:creationId xmlns:p14="http://schemas.microsoft.com/office/powerpoint/2010/main" val="186920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7EA29-CB64-027B-DE97-7C8CDA8ED67F}"/>
              </a:ext>
            </a:extLst>
          </p:cNvPr>
          <p:cNvSpPr>
            <a:spLocks noGrp="1"/>
          </p:cNvSpPr>
          <p:nvPr>
            <p:ph type="body" sz="quarter" idx="10"/>
          </p:nvPr>
        </p:nvSpPr>
        <p:spPr/>
        <p:txBody>
          <a:bodyPr/>
          <a:lstStyle/>
          <a:p>
            <a:endParaRPr lang="en-VN"/>
          </a:p>
        </p:txBody>
      </p:sp>
      <p:grpSp>
        <p:nvGrpSpPr>
          <p:cNvPr id="5" name="Group 4">
            <a:extLst>
              <a:ext uri="{FF2B5EF4-FFF2-40B4-BE49-F238E27FC236}">
                <a16:creationId xmlns:a16="http://schemas.microsoft.com/office/drawing/2014/main" id="{FA5C9841-2A28-4D7C-1F07-2F9D43A05EC9}"/>
              </a:ext>
            </a:extLst>
          </p:cNvPr>
          <p:cNvGrpSpPr/>
          <p:nvPr/>
        </p:nvGrpSpPr>
        <p:grpSpPr>
          <a:xfrm>
            <a:off x="473528" y="1494506"/>
            <a:ext cx="4540290" cy="8058519"/>
            <a:chOff x="1919796" y="1671461"/>
            <a:chExt cx="3026860" cy="5372346"/>
          </a:xfrm>
        </p:grpSpPr>
        <p:pic>
          <p:nvPicPr>
            <p:cNvPr id="6" name="Picture 5">
              <a:extLst>
                <a:ext uri="{FF2B5EF4-FFF2-40B4-BE49-F238E27FC236}">
                  <a16:creationId xmlns:a16="http://schemas.microsoft.com/office/drawing/2014/main" id="{0B1C6EB4-63B7-A4CE-3615-EBB2064A2BCA}"/>
                </a:ext>
              </a:extLst>
            </p:cNvPr>
            <p:cNvPicPr>
              <a:picLocks noChangeAspect="1"/>
            </p:cNvPicPr>
            <p:nvPr/>
          </p:nvPicPr>
          <p:blipFill>
            <a:blip r:embed="rId2"/>
            <a:stretch>
              <a:fillRect/>
            </a:stretch>
          </p:blipFill>
          <p:spPr>
            <a:xfrm>
              <a:off x="1919796" y="1671461"/>
              <a:ext cx="3026860" cy="5372346"/>
            </a:xfrm>
            <a:custGeom>
              <a:avLst/>
              <a:gdLst>
                <a:gd name="connsiteX0" fmla="*/ 0 w 2200275"/>
                <a:gd name="connsiteY0" fmla="*/ 0 h 3905250"/>
                <a:gd name="connsiteX1" fmla="*/ 2200275 w 2200275"/>
                <a:gd name="connsiteY1" fmla="*/ 0 h 3905250"/>
                <a:gd name="connsiteX2" fmla="*/ 2200275 w 2200275"/>
                <a:gd name="connsiteY2" fmla="*/ 3905250 h 3905250"/>
                <a:gd name="connsiteX3" fmla="*/ 0 w 2200275"/>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200275" h="3905250">
                  <a:moveTo>
                    <a:pt x="0" y="0"/>
                  </a:moveTo>
                  <a:lnTo>
                    <a:pt x="2200275" y="0"/>
                  </a:lnTo>
                  <a:lnTo>
                    <a:pt x="2200275" y="3905250"/>
                  </a:lnTo>
                  <a:lnTo>
                    <a:pt x="0" y="3905250"/>
                  </a:lnTo>
                  <a:close/>
                </a:path>
              </a:pathLst>
            </a:custGeom>
            <a:effectLst>
              <a:softEdge rad="203200"/>
            </a:effectLst>
          </p:spPr>
        </p:pic>
        <p:grpSp>
          <p:nvGrpSpPr>
            <p:cNvPr id="7" name="Group 6">
              <a:extLst>
                <a:ext uri="{FF2B5EF4-FFF2-40B4-BE49-F238E27FC236}">
                  <a16:creationId xmlns:a16="http://schemas.microsoft.com/office/drawing/2014/main" id="{7692D4EB-8B1E-B997-D80E-FA0BD111116B}"/>
                </a:ext>
              </a:extLst>
            </p:cNvPr>
            <p:cNvGrpSpPr/>
            <p:nvPr/>
          </p:nvGrpSpPr>
          <p:grpSpPr>
            <a:xfrm>
              <a:off x="2158413" y="1879281"/>
              <a:ext cx="2369654" cy="4779184"/>
              <a:chOff x="5664690" y="2600378"/>
              <a:chExt cx="1676014" cy="3380232"/>
            </a:xfrm>
          </p:grpSpPr>
          <p:grpSp>
            <p:nvGrpSpPr>
              <p:cNvPr id="13" name="Graphic 2583">
                <a:extLst>
                  <a:ext uri="{FF2B5EF4-FFF2-40B4-BE49-F238E27FC236}">
                    <a16:creationId xmlns:a16="http://schemas.microsoft.com/office/drawing/2014/main" id="{C11907DD-1469-FDBE-847E-52F33DC590A6}"/>
                  </a:ext>
                </a:extLst>
              </p:cNvPr>
              <p:cNvGrpSpPr/>
              <p:nvPr/>
            </p:nvGrpSpPr>
            <p:grpSpPr>
              <a:xfrm>
                <a:off x="5664690" y="2600378"/>
                <a:ext cx="1676014" cy="3380232"/>
                <a:chOff x="4821539" y="1904496"/>
                <a:chExt cx="1676014" cy="3380232"/>
              </a:xfrm>
            </p:grpSpPr>
            <p:sp>
              <p:nvSpPr>
                <p:cNvPr id="16" name="Freeform: Shape 40">
                  <a:extLst>
                    <a:ext uri="{FF2B5EF4-FFF2-40B4-BE49-F238E27FC236}">
                      <a16:creationId xmlns:a16="http://schemas.microsoft.com/office/drawing/2014/main" id="{0B2ED0D8-0D5D-72CB-0ED3-31B74FCE54CF}"/>
                    </a:ext>
                  </a:extLst>
                </p:cNvPr>
                <p:cNvSpPr/>
                <p:nvPr/>
              </p:nvSpPr>
              <p:spPr>
                <a:xfrm>
                  <a:off x="4821539" y="2350919"/>
                  <a:ext cx="40767" cy="120777"/>
                </a:xfrm>
                <a:custGeom>
                  <a:avLst/>
                  <a:gdLst>
                    <a:gd name="connsiteX0" fmla="*/ 0 w 40767"/>
                    <a:gd name="connsiteY0" fmla="*/ 0 h 120777"/>
                    <a:gd name="connsiteX1" fmla="*/ 40767 w 40767"/>
                    <a:gd name="connsiteY1" fmla="*/ 0 h 120777"/>
                    <a:gd name="connsiteX2" fmla="*/ 40767 w 40767"/>
                    <a:gd name="connsiteY2" fmla="*/ 120777 h 120777"/>
                    <a:gd name="connsiteX3" fmla="*/ 0 w 40767"/>
                    <a:gd name="connsiteY3" fmla="*/ 120777 h 120777"/>
                  </a:gdLst>
                  <a:ahLst/>
                  <a:cxnLst>
                    <a:cxn ang="0">
                      <a:pos x="connsiteX0" y="connsiteY0"/>
                    </a:cxn>
                    <a:cxn ang="0">
                      <a:pos x="connsiteX1" y="connsiteY1"/>
                    </a:cxn>
                    <a:cxn ang="0">
                      <a:pos x="connsiteX2" y="connsiteY2"/>
                    </a:cxn>
                    <a:cxn ang="0">
                      <a:pos x="connsiteX3" y="connsiteY3"/>
                    </a:cxn>
                  </a:cxnLst>
                  <a:rect l="l" t="t" r="r" b="b"/>
                  <a:pathLst>
                    <a:path w="40767" h="120777">
                      <a:moveTo>
                        <a:pt x="0" y="0"/>
                      </a:moveTo>
                      <a:lnTo>
                        <a:pt x="40767" y="0"/>
                      </a:lnTo>
                      <a:lnTo>
                        <a:pt x="40767" y="120777"/>
                      </a:lnTo>
                      <a:lnTo>
                        <a:pt x="0" y="120777"/>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7" name="Freeform: Shape 41">
                  <a:extLst>
                    <a:ext uri="{FF2B5EF4-FFF2-40B4-BE49-F238E27FC236}">
                      <a16:creationId xmlns:a16="http://schemas.microsoft.com/office/drawing/2014/main" id="{1C30C492-AE38-8D75-9B69-9CD68956F897}"/>
                    </a:ext>
                  </a:extLst>
                </p:cNvPr>
                <p:cNvSpPr/>
                <p:nvPr/>
              </p:nvSpPr>
              <p:spPr>
                <a:xfrm>
                  <a:off x="4821539" y="2584472"/>
                  <a:ext cx="40767" cy="241077"/>
                </a:xfrm>
                <a:custGeom>
                  <a:avLst/>
                  <a:gdLst>
                    <a:gd name="connsiteX0" fmla="*/ 0 w 40767"/>
                    <a:gd name="connsiteY0" fmla="*/ 0 h 241077"/>
                    <a:gd name="connsiteX1" fmla="*/ 40767 w 40767"/>
                    <a:gd name="connsiteY1" fmla="*/ 0 h 241077"/>
                    <a:gd name="connsiteX2" fmla="*/ 40767 w 40767"/>
                    <a:gd name="connsiteY2" fmla="*/ 241078 h 241077"/>
                    <a:gd name="connsiteX3" fmla="*/ 0 w 40767"/>
                    <a:gd name="connsiteY3" fmla="*/ 241078 h 241077"/>
                  </a:gdLst>
                  <a:ahLst/>
                  <a:cxnLst>
                    <a:cxn ang="0">
                      <a:pos x="connsiteX0" y="connsiteY0"/>
                    </a:cxn>
                    <a:cxn ang="0">
                      <a:pos x="connsiteX1" y="connsiteY1"/>
                    </a:cxn>
                    <a:cxn ang="0">
                      <a:pos x="connsiteX2" y="connsiteY2"/>
                    </a:cxn>
                    <a:cxn ang="0">
                      <a:pos x="connsiteX3" y="connsiteY3"/>
                    </a:cxn>
                  </a:cxnLst>
                  <a:rect l="l" t="t" r="r" b="b"/>
                  <a:pathLst>
                    <a:path w="40767" h="241077">
                      <a:moveTo>
                        <a:pt x="0" y="0"/>
                      </a:moveTo>
                      <a:lnTo>
                        <a:pt x="40767" y="0"/>
                      </a:lnTo>
                      <a:lnTo>
                        <a:pt x="40767" y="241078"/>
                      </a:lnTo>
                      <a:lnTo>
                        <a:pt x="0" y="241078"/>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8" name="Freeform: Shape 42">
                  <a:extLst>
                    <a:ext uri="{FF2B5EF4-FFF2-40B4-BE49-F238E27FC236}">
                      <a16:creationId xmlns:a16="http://schemas.microsoft.com/office/drawing/2014/main" id="{369EBD23-93F3-9B94-BDF6-985FECFCCA11}"/>
                    </a:ext>
                  </a:extLst>
                </p:cNvPr>
                <p:cNvSpPr/>
                <p:nvPr/>
              </p:nvSpPr>
              <p:spPr>
                <a:xfrm>
                  <a:off x="4821539" y="2893463"/>
                  <a:ext cx="40767" cy="241077"/>
                </a:xfrm>
                <a:custGeom>
                  <a:avLst/>
                  <a:gdLst>
                    <a:gd name="connsiteX0" fmla="*/ 0 w 40767"/>
                    <a:gd name="connsiteY0" fmla="*/ 0 h 241077"/>
                    <a:gd name="connsiteX1" fmla="*/ 40767 w 40767"/>
                    <a:gd name="connsiteY1" fmla="*/ 0 h 241077"/>
                    <a:gd name="connsiteX2" fmla="*/ 40767 w 40767"/>
                    <a:gd name="connsiteY2" fmla="*/ 241078 h 241077"/>
                    <a:gd name="connsiteX3" fmla="*/ 0 w 40767"/>
                    <a:gd name="connsiteY3" fmla="*/ 241078 h 241077"/>
                  </a:gdLst>
                  <a:ahLst/>
                  <a:cxnLst>
                    <a:cxn ang="0">
                      <a:pos x="connsiteX0" y="connsiteY0"/>
                    </a:cxn>
                    <a:cxn ang="0">
                      <a:pos x="connsiteX1" y="connsiteY1"/>
                    </a:cxn>
                    <a:cxn ang="0">
                      <a:pos x="connsiteX2" y="connsiteY2"/>
                    </a:cxn>
                    <a:cxn ang="0">
                      <a:pos x="connsiteX3" y="connsiteY3"/>
                    </a:cxn>
                  </a:cxnLst>
                  <a:rect l="l" t="t" r="r" b="b"/>
                  <a:pathLst>
                    <a:path w="40767" h="241077">
                      <a:moveTo>
                        <a:pt x="0" y="0"/>
                      </a:moveTo>
                      <a:lnTo>
                        <a:pt x="40767" y="0"/>
                      </a:lnTo>
                      <a:lnTo>
                        <a:pt x="40767" y="241078"/>
                      </a:lnTo>
                      <a:lnTo>
                        <a:pt x="0" y="241078"/>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9" name="Freeform: Shape 43">
                  <a:extLst>
                    <a:ext uri="{FF2B5EF4-FFF2-40B4-BE49-F238E27FC236}">
                      <a16:creationId xmlns:a16="http://schemas.microsoft.com/office/drawing/2014/main" id="{A2F4F2C5-95B8-AF15-46D5-233A43EF2C14}"/>
                    </a:ext>
                  </a:extLst>
                </p:cNvPr>
                <p:cNvSpPr/>
                <p:nvPr/>
              </p:nvSpPr>
              <p:spPr>
                <a:xfrm>
                  <a:off x="4930219" y="1995160"/>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noFill/>
                <a:ln w="12080" cap="flat">
                  <a:solidFill>
                    <a:srgbClr val="FFFFFF"/>
                  </a:solid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pic>
              <p:nvPicPr>
                <p:cNvPr id="20" name="Picture 19">
                  <a:extLst>
                    <a:ext uri="{FF2B5EF4-FFF2-40B4-BE49-F238E27FC236}">
                      <a16:creationId xmlns:a16="http://schemas.microsoft.com/office/drawing/2014/main" id="{E9207581-1065-935B-7810-991F66C0B1B8}"/>
                    </a:ext>
                  </a:extLst>
                </p:cNvPr>
                <p:cNvPicPr>
                  <a:picLocks noChangeAspect="1"/>
                </p:cNvPicPr>
                <p:nvPr/>
              </p:nvPicPr>
              <p:blipFill>
                <a:blip r:embed="rId3"/>
                <a:stretch>
                  <a:fillRect/>
                </a:stretch>
              </p:blipFill>
              <p:spPr>
                <a:xfrm>
                  <a:off x="4839631" y="1904496"/>
                  <a:ext cx="1657921" cy="3380232"/>
                </a:xfrm>
                <a:custGeom>
                  <a:avLst/>
                  <a:gdLst>
                    <a:gd name="connsiteX0" fmla="*/ 23 w 1657921"/>
                    <a:gd name="connsiteY0" fmla="*/ 16 h 3380232"/>
                    <a:gd name="connsiteX1" fmla="*/ 1657944 w 1657921"/>
                    <a:gd name="connsiteY1" fmla="*/ 16 h 3380232"/>
                    <a:gd name="connsiteX2" fmla="*/ 1657944 w 1657921"/>
                    <a:gd name="connsiteY2" fmla="*/ 3380248 h 3380232"/>
                    <a:gd name="connsiteX3" fmla="*/ 23 w 1657921"/>
                    <a:gd name="connsiteY3" fmla="*/ 3380248 h 3380232"/>
                  </a:gdLst>
                  <a:ahLst/>
                  <a:cxnLst>
                    <a:cxn ang="0">
                      <a:pos x="connsiteX0" y="connsiteY0"/>
                    </a:cxn>
                    <a:cxn ang="0">
                      <a:pos x="connsiteX1" y="connsiteY1"/>
                    </a:cxn>
                    <a:cxn ang="0">
                      <a:pos x="connsiteX2" y="connsiteY2"/>
                    </a:cxn>
                    <a:cxn ang="0">
                      <a:pos x="connsiteX3" y="connsiteY3"/>
                    </a:cxn>
                  </a:cxnLst>
                  <a:rect l="l" t="t" r="r" b="b"/>
                  <a:pathLst>
                    <a:path w="1657921" h="3380232">
                      <a:moveTo>
                        <a:pt x="23" y="16"/>
                      </a:moveTo>
                      <a:lnTo>
                        <a:pt x="1657944" y="16"/>
                      </a:lnTo>
                      <a:lnTo>
                        <a:pt x="1657944" y="3380248"/>
                      </a:lnTo>
                      <a:lnTo>
                        <a:pt x="23" y="3380248"/>
                      </a:lnTo>
                      <a:close/>
                    </a:path>
                  </a:pathLst>
                </a:custGeom>
              </p:spPr>
            </p:pic>
            <p:sp>
              <p:nvSpPr>
                <p:cNvPr id="21" name="Freeform: Shape 45">
                  <a:extLst>
                    <a:ext uri="{FF2B5EF4-FFF2-40B4-BE49-F238E27FC236}">
                      <a16:creationId xmlns:a16="http://schemas.microsoft.com/office/drawing/2014/main" id="{402679F7-B8F1-9074-2198-D31475251C61}"/>
                    </a:ext>
                  </a:extLst>
                </p:cNvPr>
                <p:cNvSpPr/>
                <p:nvPr/>
              </p:nvSpPr>
              <p:spPr>
                <a:xfrm>
                  <a:off x="4930219" y="1995160"/>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solidFill>
                  <a:srgbClr val="FFFFFF"/>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22" name="Freeform: Shape 46">
                  <a:extLst>
                    <a:ext uri="{FF2B5EF4-FFF2-40B4-BE49-F238E27FC236}">
                      <a16:creationId xmlns:a16="http://schemas.microsoft.com/office/drawing/2014/main" id="{2C170E46-3CD0-F875-10D0-251971B2A8D3}"/>
                    </a:ext>
                  </a:extLst>
                </p:cNvPr>
                <p:cNvSpPr/>
                <p:nvPr/>
              </p:nvSpPr>
              <p:spPr>
                <a:xfrm>
                  <a:off x="5253402" y="1946774"/>
                  <a:ext cx="827436" cy="161067"/>
                </a:xfrm>
                <a:custGeom>
                  <a:avLst/>
                  <a:gdLst>
                    <a:gd name="connsiteX0" fmla="*/ 736759 w 827436"/>
                    <a:gd name="connsiteY0" fmla="*/ 161068 h 161067"/>
                    <a:gd name="connsiteX1" fmla="*/ 90583 w 827436"/>
                    <a:gd name="connsiteY1" fmla="*/ 161068 h 161067"/>
                    <a:gd name="connsiteX2" fmla="*/ 0 w 827436"/>
                    <a:gd name="connsiteY2" fmla="*/ 70485 h 161067"/>
                    <a:gd name="connsiteX3" fmla="*/ 0 w 827436"/>
                    <a:gd name="connsiteY3" fmla="*/ 0 h 161067"/>
                    <a:gd name="connsiteX4" fmla="*/ 827437 w 827436"/>
                    <a:gd name="connsiteY4" fmla="*/ 0 h 161067"/>
                    <a:gd name="connsiteX5" fmla="*/ 827437 w 827436"/>
                    <a:gd name="connsiteY5" fmla="*/ 70485 h 161067"/>
                    <a:gd name="connsiteX6" fmla="*/ 736759 w 827436"/>
                    <a:gd name="connsiteY6" fmla="*/ 16106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36" h="161067">
                      <a:moveTo>
                        <a:pt x="736759" y="161068"/>
                      </a:moveTo>
                      <a:lnTo>
                        <a:pt x="90583" y="161068"/>
                      </a:lnTo>
                      <a:cubicBezTo>
                        <a:pt x="40577" y="161068"/>
                        <a:pt x="0" y="120491"/>
                        <a:pt x="0" y="70485"/>
                      </a:cubicBezTo>
                      <a:lnTo>
                        <a:pt x="0" y="0"/>
                      </a:lnTo>
                      <a:lnTo>
                        <a:pt x="827437" y="0"/>
                      </a:lnTo>
                      <a:lnTo>
                        <a:pt x="827437" y="70485"/>
                      </a:lnTo>
                      <a:cubicBezTo>
                        <a:pt x="827341" y="120491"/>
                        <a:pt x="786860" y="161068"/>
                        <a:pt x="736759" y="161068"/>
                      </a:cubicBez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grpSp>
          <p:sp>
            <p:nvSpPr>
              <p:cNvPr id="14" name="Freeform: Shape 38">
                <a:extLst>
                  <a:ext uri="{FF2B5EF4-FFF2-40B4-BE49-F238E27FC236}">
                    <a16:creationId xmlns:a16="http://schemas.microsoft.com/office/drawing/2014/main" id="{9376E9D7-0F10-38B8-EA6A-DAF8BE4B7EA4}"/>
                  </a:ext>
                </a:extLst>
              </p:cNvPr>
              <p:cNvSpPr/>
              <p:nvPr/>
            </p:nvSpPr>
            <p:spPr>
              <a:xfrm>
                <a:off x="5773370" y="2691042"/>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noFill/>
              <a:ln w="12080" cap="flat">
                <a:solidFill>
                  <a:srgbClr val="FFFFFF"/>
                </a:solid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pic>
            <p:nvPicPr>
              <p:cNvPr id="15" name="Picture 14">
                <a:extLst>
                  <a:ext uri="{FF2B5EF4-FFF2-40B4-BE49-F238E27FC236}">
                    <a16:creationId xmlns:a16="http://schemas.microsoft.com/office/drawing/2014/main" id="{33DD669C-E218-B26E-506B-372DABC58396}"/>
                  </a:ext>
                </a:extLst>
              </p:cNvPr>
              <p:cNvPicPr>
                <a:picLocks noChangeAspect="1"/>
              </p:cNvPicPr>
              <p:nvPr/>
            </p:nvPicPr>
            <p:blipFill>
              <a:blip r:embed="rId3"/>
              <a:stretch>
                <a:fillRect/>
              </a:stretch>
            </p:blipFill>
            <p:spPr>
              <a:xfrm>
                <a:off x="5682782" y="2600378"/>
                <a:ext cx="1657921" cy="3380232"/>
              </a:xfrm>
              <a:custGeom>
                <a:avLst/>
                <a:gdLst>
                  <a:gd name="connsiteX0" fmla="*/ 23 w 1657921"/>
                  <a:gd name="connsiteY0" fmla="*/ 16 h 3380232"/>
                  <a:gd name="connsiteX1" fmla="*/ 1657944 w 1657921"/>
                  <a:gd name="connsiteY1" fmla="*/ 16 h 3380232"/>
                  <a:gd name="connsiteX2" fmla="*/ 1657944 w 1657921"/>
                  <a:gd name="connsiteY2" fmla="*/ 3380248 h 3380232"/>
                  <a:gd name="connsiteX3" fmla="*/ 23 w 1657921"/>
                  <a:gd name="connsiteY3" fmla="*/ 3380248 h 3380232"/>
                </a:gdLst>
                <a:ahLst/>
                <a:cxnLst>
                  <a:cxn ang="0">
                    <a:pos x="connsiteX0" y="connsiteY0"/>
                  </a:cxn>
                  <a:cxn ang="0">
                    <a:pos x="connsiteX1" y="connsiteY1"/>
                  </a:cxn>
                  <a:cxn ang="0">
                    <a:pos x="connsiteX2" y="connsiteY2"/>
                  </a:cxn>
                  <a:cxn ang="0">
                    <a:pos x="connsiteX3" y="connsiteY3"/>
                  </a:cxn>
                </a:cxnLst>
                <a:rect l="l" t="t" r="r" b="b"/>
                <a:pathLst>
                  <a:path w="1657921" h="3380232">
                    <a:moveTo>
                      <a:pt x="23" y="16"/>
                    </a:moveTo>
                    <a:lnTo>
                      <a:pt x="1657944" y="16"/>
                    </a:lnTo>
                    <a:lnTo>
                      <a:pt x="1657944" y="3380248"/>
                    </a:lnTo>
                    <a:lnTo>
                      <a:pt x="23" y="3380248"/>
                    </a:lnTo>
                    <a:close/>
                  </a:path>
                </a:pathLst>
              </a:custGeom>
            </p:spPr>
          </p:pic>
        </p:grpSp>
        <p:pic>
          <p:nvPicPr>
            <p:cNvPr id="8" name="Picture 7">
              <a:extLst>
                <a:ext uri="{FF2B5EF4-FFF2-40B4-BE49-F238E27FC236}">
                  <a16:creationId xmlns:a16="http://schemas.microsoft.com/office/drawing/2014/main" id="{A744EE8F-72B0-47FD-A570-923BC03A2C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2305893" y="1987550"/>
              <a:ext cx="2119554" cy="4565650"/>
            </a:xfrm>
            <a:prstGeom prst="rect">
              <a:avLst/>
            </a:prstGeom>
            <a:noFill/>
            <a:ln>
              <a:noFill/>
            </a:ln>
          </p:spPr>
        </p:pic>
        <p:grpSp>
          <p:nvGrpSpPr>
            <p:cNvPr id="9" name="Graphic 2583">
              <a:extLst>
                <a:ext uri="{FF2B5EF4-FFF2-40B4-BE49-F238E27FC236}">
                  <a16:creationId xmlns:a16="http://schemas.microsoft.com/office/drawing/2014/main" id="{9330F314-18A6-7550-A5A3-AC65CE82D9F8}"/>
                </a:ext>
              </a:extLst>
            </p:cNvPr>
            <p:cNvGrpSpPr/>
            <p:nvPr/>
          </p:nvGrpSpPr>
          <p:grpSpPr>
            <a:xfrm>
              <a:off x="2785610" y="1968810"/>
              <a:ext cx="1169881" cy="227727"/>
              <a:chOff x="5253402" y="1946774"/>
              <a:chExt cx="827436" cy="161067"/>
            </a:xfrm>
          </p:grpSpPr>
          <p:sp>
            <p:nvSpPr>
              <p:cNvPr id="10" name="Freeform: Shape 34">
                <a:extLst>
                  <a:ext uri="{FF2B5EF4-FFF2-40B4-BE49-F238E27FC236}">
                    <a16:creationId xmlns:a16="http://schemas.microsoft.com/office/drawing/2014/main" id="{5D078E6D-9F8A-37F1-8363-8712F7755B4A}"/>
                  </a:ext>
                </a:extLst>
              </p:cNvPr>
              <p:cNvSpPr/>
              <p:nvPr/>
            </p:nvSpPr>
            <p:spPr>
              <a:xfrm>
                <a:off x="5253402" y="1946774"/>
                <a:ext cx="827436" cy="161067"/>
              </a:xfrm>
              <a:custGeom>
                <a:avLst/>
                <a:gdLst>
                  <a:gd name="connsiteX0" fmla="*/ 736759 w 827436"/>
                  <a:gd name="connsiteY0" fmla="*/ 161068 h 161067"/>
                  <a:gd name="connsiteX1" fmla="*/ 90583 w 827436"/>
                  <a:gd name="connsiteY1" fmla="*/ 161068 h 161067"/>
                  <a:gd name="connsiteX2" fmla="*/ 0 w 827436"/>
                  <a:gd name="connsiteY2" fmla="*/ 70485 h 161067"/>
                  <a:gd name="connsiteX3" fmla="*/ 0 w 827436"/>
                  <a:gd name="connsiteY3" fmla="*/ 0 h 161067"/>
                  <a:gd name="connsiteX4" fmla="*/ 827437 w 827436"/>
                  <a:gd name="connsiteY4" fmla="*/ 0 h 161067"/>
                  <a:gd name="connsiteX5" fmla="*/ 827437 w 827436"/>
                  <a:gd name="connsiteY5" fmla="*/ 70485 h 161067"/>
                  <a:gd name="connsiteX6" fmla="*/ 736759 w 827436"/>
                  <a:gd name="connsiteY6" fmla="*/ 16106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36" h="161067">
                    <a:moveTo>
                      <a:pt x="736759" y="161068"/>
                    </a:moveTo>
                    <a:lnTo>
                      <a:pt x="90583" y="161068"/>
                    </a:lnTo>
                    <a:cubicBezTo>
                      <a:pt x="40577" y="161068"/>
                      <a:pt x="0" y="120491"/>
                      <a:pt x="0" y="70485"/>
                    </a:cubicBezTo>
                    <a:lnTo>
                      <a:pt x="0" y="0"/>
                    </a:lnTo>
                    <a:lnTo>
                      <a:pt x="827437" y="0"/>
                    </a:lnTo>
                    <a:lnTo>
                      <a:pt x="827437" y="70485"/>
                    </a:lnTo>
                    <a:cubicBezTo>
                      <a:pt x="827341" y="120491"/>
                      <a:pt x="786860" y="161068"/>
                      <a:pt x="736759" y="161068"/>
                    </a:cubicBez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1" name="Freeform: Shape 35">
                <a:extLst>
                  <a:ext uri="{FF2B5EF4-FFF2-40B4-BE49-F238E27FC236}">
                    <a16:creationId xmlns:a16="http://schemas.microsoft.com/office/drawing/2014/main" id="{2AB85DA4-066C-097F-F15D-74511EC00112}"/>
                  </a:ext>
                </a:extLst>
              </p:cNvPr>
              <p:cNvSpPr/>
              <p:nvPr/>
            </p:nvSpPr>
            <p:spPr>
              <a:xfrm>
                <a:off x="5947679" y="1994684"/>
                <a:ext cx="65150" cy="65151"/>
              </a:xfrm>
              <a:custGeom>
                <a:avLst/>
                <a:gdLst>
                  <a:gd name="connsiteX0" fmla="*/ 65151 w 65150"/>
                  <a:gd name="connsiteY0" fmla="*/ 32576 h 65151"/>
                  <a:gd name="connsiteX1" fmla="*/ 32575 w 65150"/>
                  <a:gd name="connsiteY1" fmla="*/ 65151 h 65151"/>
                  <a:gd name="connsiteX2" fmla="*/ 0 w 65150"/>
                  <a:gd name="connsiteY2" fmla="*/ 32576 h 65151"/>
                  <a:gd name="connsiteX3" fmla="*/ 32575 w 65150"/>
                  <a:gd name="connsiteY3" fmla="*/ 0 h 65151"/>
                  <a:gd name="connsiteX4" fmla="*/ 65151 w 65150"/>
                  <a:gd name="connsiteY4" fmla="*/ 32576 h 6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0" h="65151">
                    <a:moveTo>
                      <a:pt x="65151" y="32576"/>
                    </a:moveTo>
                    <a:cubicBezTo>
                      <a:pt x="65151" y="50578"/>
                      <a:pt x="50578" y="65151"/>
                      <a:pt x="32575" y="65151"/>
                    </a:cubicBezTo>
                    <a:cubicBezTo>
                      <a:pt x="14573" y="65151"/>
                      <a:pt x="0" y="50578"/>
                      <a:pt x="0" y="32576"/>
                    </a:cubicBezTo>
                    <a:cubicBezTo>
                      <a:pt x="0" y="14573"/>
                      <a:pt x="14573" y="0"/>
                      <a:pt x="32575" y="0"/>
                    </a:cubicBezTo>
                    <a:cubicBezTo>
                      <a:pt x="50578" y="95"/>
                      <a:pt x="65151" y="14668"/>
                      <a:pt x="65151" y="32576"/>
                    </a:cubicBezTo>
                    <a:close/>
                  </a:path>
                </a:pathLst>
              </a:custGeom>
              <a:solidFill>
                <a:srgbClr val="157FFF">
                  <a:alpha val="40000"/>
                </a:srgbClr>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2" name="Freeform: Shape 36">
                <a:extLst>
                  <a:ext uri="{FF2B5EF4-FFF2-40B4-BE49-F238E27FC236}">
                    <a16:creationId xmlns:a16="http://schemas.microsoft.com/office/drawing/2014/main" id="{605125AA-B251-0251-DEDC-24CAF6380F50}"/>
                  </a:ext>
                </a:extLst>
              </p:cNvPr>
              <p:cNvSpPr/>
              <p:nvPr/>
            </p:nvSpPr>
            <p:spPr>
              <a:xfrm>
                <a:off x="5447236" y="2021640"/>
                <a:ext cx="439674" cy="24574"/>
              </a:xfrm>
              <a:custGeom>
                <a:avLst/>
                <a:gdLst>
                  <a:gd name="connsiteX0" fmla="*/ 427387 w 439674"/>
                  <a:gd name="connsiteY0" fmla="*/ 24575 h 24574"/>
                  <a:gd name="connsiteX1" fmla="*/ 12287 w 439674"/>
                  <a:gd name="connsiteY1" fmla="*/ 24575 h 24574"/>
                  <a:gd name="connsiteX2" fmla="*/ 0 w 439674"/>
                  <a:gd name="connsiteY2" fmla="*/ 12287 h 24574"/>
                  <a:gd name="connsiteX3" fmla="*/ 0 w 439674"/>
                  <a:gd name="connsiteY3" fmla="*/ 12287 h 24574"/>
                  <a:gd name="connsiteX4" fmla="*/ 12287 w 439674"/>
                  <a:gd name="connsiteY4" fmla="*/ 0 h 24574"/>
                  <a:gd name="connsiteX5" fmla="*/ 427387 w 439674"/>
                  <a:gd name="connsiteY5" fmla="*/ 0 h 24574"/>
                  <a:gd name="connsiteX6" fmla="*/ 439674 w 439674"/>
                  <a:gd name="connsiteY6" fmla="*/ 12287 h 24574"/>
                  <a:gd name="connsiteX7" fmla="*/ 439674 w 439674"/>
                  <a:gd name="connsiteY7" fmla="*/ 12287 h 24574"/>
                  <a:gd name="connsiteX8" fmla="*/ 427387 w 439674"/>
                  <a:gd name="connsiteY8" fmla="*/ 24575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674" h="24574">
                    <a:moveTo>
                      <a:pt x="427387" y="24575"/>
                    </a:moveTo>
                    <a:lnTo>
                      <a:pt x="12287" y="24575"/>
                    </a:lnTo>
                    <a:cubicBezTo>
                      <a:pt x="5525" y="24575"/>
                      <a:pt x="0" y="19050"/>
                      <a:pt x="0" y="12287"/>
                    </a:cubicBezTo>
                    <a:lnTo>
                      <a:pt x="0" y="12287"/>
                    </a:lnTo>
                    <a:cubicBezTo>
                      <a:pt x="0" y="5524"/>
                      <a:pt x="5525" y="0"/>
                      <a:pt x="12287" y="0"/>
                    </a:cubicBezTo>
                    <a:lnTo>
                      <a:pt x="427387" y="0"/>
                    </a:lnTo>
                    <a:cubicBezTo>
                      <a:pt x="434150" y="0"/>
                      <a:pt x="439674" y="5524"/>
                      <a:pt x="439674" y="12287"/>
                    </a:cubicBezTo>
                    <a:lnTo>
                      <a:pt x="439674" y="12287"/>
                    </a:lnTo>
                    <a:cubicBezTo>
                      <a:pt x="439674" y="19050"/>
                      <a:pt x="434150" y="24575"/>
                      <a:pt x="427387" y="24575"/>
                    </a:cubicBezTo>
                    <a:close/>
                  </a:path>
                </a:pathLst>
              </a:custGeom>
              <a:solidFill>
                <a:srgbClr val="333333"/>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grpSp>
      </p:grpSp>
      <p:graphicFrame>
        <p:nvGraphicFramePr>
          <p:cNvPr id="23" name="Table 4">
            <a:extLst>
              <a:ext uri="{FF2B5EF4-FFF2-40B4-BE49-F238E27FC236}">
                <a16:creationId xmlns:a16="http://schemas.microsoft.com/office/drawing/2014/main" id="{E148CC0A-3198-A55E-93EC-6EDD7818E960}"/>
              </a:ext>
            </a:extLst>
          </p:cNvPr>
          <p:cNvGraphicFramePr>
            <a:graphicFrameLocks noGrp="1"/>
          </p:cNvGraphicFramePr>
          <p:nvPr>
            <p:extLst>
              <p:ext uri="{D42A27DB-BD31-4B8C-83A1-F6EECF244321}">
                <p14:modId xmlns:p14="http://schemas.microsoft.com/office/powerpoint/2010/main" val="1656269542"/>
              </p:ext>
            </p:extLst>
          </p:nvPr>
        </p:nvGraphicFramePr>
        <p:xfrm>
          <a:off x="4784789" y="1060736"/>
          <a:ext cx="13125372" cy="8731758"/>
        </p:xfrm>
        <a:graphic>
          <a:graphicData uri="http://schemas.openxmlformats.org/drawingml/2006/table">
            <a:tbl>
              <a:tblPr firstRow="1" bandRow="1">
                <a:tableStyleId>{5C22544A-7EE6-4342-B048-85BDC9FD1C3A}</a:tableStyleId>
              </a:tblPr>
              <a:tblGrid>
                <a:gridCol w="4589552">
                  <a:extLst>
                    <a:ext uri="{9D8B030D-6E8A-4147-A177-3AD203B41FA5}">
                      <a16:colId xmlns:a16="http://schemas.microsoft.com/office/drawing/2014/main" val="3432309196"/>
                    </a:ext>
                  </a:extLst>
                </a:gridCol>
                <a:gridCol w="8535820">
                  <a:extLst>
                    <a:ext uri="{9D8B030D-6E8A-4147-A177-3AD203B41FA5}">
                      <a16:colId xmlns:a16="http://schemas.microsoft.com/office/drawing/2014/main" val="999650528"/>
                    </a:ext>
                  </a:extLst>
                </a:gridCol>
              </a:tblGrid>
              <a:tr h="364998">
                <a:tc>
                  <a:txBody>
                    <a:bodyPr/>
                    <a:lstStyle/>
                    <a:p>
                      <a:pPr algn="ctr">
                        <a:lnSpc>
                          <a:spcPct val="107000"/>
                        </a:lnSpc>
                        <a:spcBef>
                          <a:spcPts val="600"/>
                        </a:spcBef>
                        <a:spcAft>
                          <a:spcPts val="600"/>
                        </a:spcAft>
                      </a:pP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rgbClr val="016EBD"/>
                    </a:solidFill>
                  </a:tcPr>
                </a:tc>
                <a:tc>
                  <a:txBody>
                    <a:bodyPr/>
                    <a:lstStyle/>
                    <a:p>
                      <a:pPr algn="ctr">
                        <a:lnSpc>
                          <a:spcPct val="107000"/>
                        </a:lnSpc>
                        <a:spcBef>
                          <a:spcPts val="600"/>
                        </a:spcBef>
                        <a:spcAft>
                          <a:spcPts val="600"/>
                        </a:spcAft>
                      </a:pPr>
                      <a:r>
                        <a:rPr lang="en-US" sz="24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Chức năng</a:t>
                      </a:r>
                      <a:endParaRPr lang="en-US" sz="24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rgbClr val="016EBD"/>
                    </a:solidFill>
                  </a:tcPr>
                </a:tc>
                <a:extLst>
                  <a:ext uri="{0D108BD9-81ED-4DB2-BD59-A6C34878D82A}">
                    <a16:rowId xmlns:a16="http://schemas.microsoft.com/office/drawing/2014/main" val="3287470878"/>
                  </a:ext>
                </a:extLst>
              </a:tr>
              <a:tr h="748123">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3.2 .Chức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hay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dùng</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hiển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4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năng</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bổ</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sung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mặc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NSD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thao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them/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bớt</a:t>
                      </a:r>
                      <a:endParaRPr lang="en-US" sz="24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570365309"/>
                  </a:ext>
                </a:extLst>
              </a:tr>
              <a:tr h="116650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3.3.Đăng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ký</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342900" lvl="0" indent="-342900">
                        <a:buFontTx/>
                        <a:buChar char="-"/>
                      </a:pP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Thay</a:t>
                      </a:r>
                      <a:r>
                        <a:rPr lang="en-US" sz="2400" b="1" kern="1200" dirty="0">
                          <a:solidFill>
                            <a:srgbClr val="C0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đổi</a:t>
                      </a:r>
                      <a:r>
                        <a:rPr lang="en-US" sz="2400" b="1" kern="1200" dirty="0">
                          <a:solidFill>
                            <a:srgbClr val="C0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thông</a:t>
                      </a:r>
                      <a:r>
                        <a:rPr lang="en-US" sz="2400" b="1" kern="1200" dirty="0">
                          <a:solidFill>
                            <a:srgbClr val="C00000"/>
                          </a:solidFill>
                          <a:effectLst/>
                          <a:latin typeface="Times New Roman" panose="02020603050405020304" pitchFamily="18" charset="0"/>
                          <a:ea typeface="+mn-ea"/>
                          <a:cs typeface="Times New Roman" panose="02020603050405020304" pitchFamily="18" charset="0"/>
                        </a:rPr>
                        <a:t> tin </a:t>
                      </a: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đăng</a:t>
                      </a:r>
                      <a:r>
                        <a:rPr lang="en-US" sz="2400" b="1" kern="1200" dirty="0">
                          <a:solidFill>
                            <a:srgbClr val="C0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ký</a:t>
                      </a:r>
                      <a:r>
                        <a:rPr lang="en-US" sz="2400" b="1" kern="1200" dirty="0">
                          <a:solidFill>
                            <a:srgbClr val="C0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effectLst/>
                          <a:latin typeface="Times New Roman" panose="02020603050405020304" pitchFamily="18" charset="0"/>
                          <a:ea typeface="+mn-ea"/>
                          <a:cs typeface="Times New Roman" panose="02020603050405020304" pitchFamily="18" charset="0"/>
                        </a:rPr>
                        <a:t>thuế</a:t>
                      </a:r>
                      <a:endParaRPr lang="en-US" sz="2400" b="1" kern="1200" dirty="0">
                        <a:solidFill>
                          <a:srgbClr val="C00000"/>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ký</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thuộc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Thay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thuộc</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137160" marR="137160" marT="68580" marB="68580"/>
                </a:tc>
                <a:extLst>
                  <a:ext uri="{0D108BD9-81ED-4DB2-BD59-A6C34878D82A}">
                    <a16:rowId xmlns:a16="http://schemas.microsoft.com/office/drawing/2014/main" val="1999550907"/>
                  </a:ext>
                </a:extLst>
              </a:tr>
              <a:tr h="86868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3.4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Hỗ</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trợ</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thuế</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nhập</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cá</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nhân</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TNCN</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QTT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gửi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692997632"/>
                  </a:ext>
                </a:extLst>
              </a:tr>
              <a:tr h="1071613">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3.5.Tra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Lệ</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phí</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tiện</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đai</a:t>
                      </a:r>
                      <a:endParaRPr lang="en-US" sz="24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44853012"/>
                  </a:ext>
                </a:extLst>
              </a:tr>
              <a:tr h="269748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3.6.Nộp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thay</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chứng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lập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giấy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nọp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tiền</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Liên</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Hủy</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liên</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tài</a:t>
                      </a:r>
                      <a:r>
                        <a:rPr lang="en-US" sz="24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FF0000"/>
                          </a:solidFill>
                          <a:effectLst/>
                          <a:latin typeface="Times New Roman" panose="02020603050405020304" pitchFamily="18" charset="0"/>
                          <a:ea typeface="+mn-ea"/>
                          <a:cs typeface="Times New Roman" panose="02020603050405020304" pitchFamily="18" charset="0"/>
                        </a:rPr>
                        <a:t>khoản</a:t>
                      </a:r>
                      <a:endParaRPr lang="en-US" sz="2400" kern="1200" dirty="0">
                        <a:solidFill>
                          <a:srgbClr val="FF0000"/>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khoản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thừa</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khoản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thừa</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marL="342900" indent="-342900">
                        <a:buFontTx/>
                        <a:buChar cha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Quét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QR code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4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515689992"/>
                  </a:ext>
                </a:extLst>
              </a:tr>
            </a:tbl>
          </a:graphicData>
        </a:graphic>
      </p:graphicFrame>
      <p:sp>
        <p:nvSpPr>
          <p:cNvPr id="24" name="Title 12">
            <a:extLst>
              <a:ext uri="{FF2B5EF4-FFF2-40B4-BE49-F238E27FC236}">
                <a16:creationId xmlns:a16="http://schemas.microsoft.com/office/drawing/2014/main" id="{84B27917-FB74-479E-C17E-778254D1E925}"/>
              </a:ext>
            </a:extLst>
          </p:cNvPr>
          <p:cNvSpPr>
            <a:spLocks noGrp="1"/>
          </p:cNvSpPr>
          <p:nvPr>
            <p:ph type="title"/>
          </p:nvPr>
        </p:nvSpPr>
        <p:spPr>
          <a:xfrm>
            <a:off x="1920238" y="290892"/>
            <a:ext cx="16367762" cy="960120"/>
          </a:xfrm>
        </p:spPr>
        <p:txBody>
          <a:bodyPr>
            <a:normAutofit/>
          </a:bodyPr>
          <a:lstStyle/>
          <a:p>
            <a:pPr algn="ctr"/>
            <a:r>
              <a:rPr lang="en-US" b="1" dirty="0">
                <a:latin typeface="Times New Roman" panose="02020603050405020304" pitchFamily="18" charset="0"/>
                <a:cs typeface="Times New Roman" panose="02020603050405020304" pitchFamily="18" charset="0"/>
              </a:rPr>
              <a:t>2.1. CÁC CHỨC NĂNG CỦA ETAX MOBILE</a:t>
            </a:r>
          </a:p>
        </p:txBody>
      </p:sp>
    </p:spTree>
    <p:extLst>
      <p:ext uri="{BB962C8B-B14F-4D97-AF65-F5344CB8AC3E}">
        <p14:creationId xmlns:p14="http://schemas.microsoft.com/office/powerpoint/2010/main" val="41005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347A-8D28-FD72-946A-9329776764BA}"/>
              </a:ext>
            </a:extLst>
          </p:cNvPr>
          <p:cNvSpPr>
            <a:spLocks noGrp="1"/>
          </p:cNvSpPr>
          <p:nvPr>
            <p:ph type="title"/>
          </p:nvPr>
        </p:nvSpPr>
        <p:spPr/>
        <p:txBody>
          <a:bodyPr/>
          <a:lstStyle/>
          <a:p>
            <a:endParaRPr lang="en-VN" dirty="0"/>
          </a:p>
        </p:txBody>
      </p:sp>
      <p:sp>
        <p:nvSpPr>
          <p:cNvPr id="3" name="Text Placeholder 2">
            <a:extLst>
              <a:ext uri="{FF2B5EF4-FFF2-40B4-BE49-F238E27FC236}">
                <a16:creationId xmlns:a16="http://schemas.microsoft.com/office/drawing/2014/main" id="{07BC37B2-AF66-3A95-A100-1DCB16A2AB7F}"/>
              </a:ext>
            </a:extLst>
          </p:cNvPr>
          <p:cNvSpPr>
            <a:spLocks noGrp="1"/>
          </p:cNvSpPr>
          <p:nvPr>
            <p:ph type="body" sz="quarter" idx="10"/>
          </p:nvPr>
        </p:nvSpPr>
        <p:spPr/>
        <p:txBody>
          <a:bodyPr/>
          <a:lstStyle/>
          <a:p>
            <a:endParaRPr lang="en-VN"/>
          </a:p>
        </p:txBody>
      </p:sp>
      <p:grpSp>
        <p:nvGrpSpPr>
          <p:cNvPr id="4" name="Group 3">
            <a:extLst>
              <a:ext uri="{FF2B5EF4-FFF2-40B4-BE49-F238E27FC236}">
                <a16:creationId xmlns:a16="http://schemas.microsoft.com/office/drawing/2014/main" id="{EA849FC5-2236-DE01-5493-31E8D17318FE}"/>
              </a:ext>
            </a:extLst>
          </p:cNvPr>
          <p:cNvGrpSpPr/>
          <p:nvPr/>
        </p:nvGrpSpPr>
        <p:grpSpPr>
          <a:xfrm>
            <a:off x="0" y="1114240"/>
            <a:ext cx="4699000" cy="8058519"/>
            <a:chOff x="1919796" y="1671461"/>
            <a:chExt cx="3026860" cy="5372346"/>
          </a:xfrm>
        </p:grpSpPr>
        <p:pic>
          <p:nvPicPr>
            <p:cNvPr id="5" name="Picture 4">
              <a:extLst>
                <a:ext uri="{FF2B5EF4-FFF2-40B4-BE49-F238E27FC236}">
                  <a16:creationId xmlns:a16="http://schemas.microsoft.com/office/drawing/2014/main" id="{6DE99420-F811-8B3D-23DD-AAA3E2A100E5}"/>
                </a:ext>
              </a:extLst>
            </p:cNvPr>
            <p:cNvPicPr>
              <a:picLocks noChangeAspect="1"/>
            </p:cNvPicPr>
            <p:nvPr/>
          </p:nvPicPr>
          <p:blipFill>
            <a:blip r:embed="rId2"/>
            <a:stretch>
              <a:fillRect/>
            </a:stretch>
          </p:blipFill>
          <p:spPr>
            <a:xfrm>
              <a:off x="1919796" y="1671461"/>
              <a:ext cx="3026860" cy="5372346"/>
            </a:xfrm>
            <a:custGeom>
              <a:avLst/>
              <a:gdLst>
                <a:gd name="connsiteX0" fmla="*/ 0 w 2200275"/>
                <a:gd name="connsiteY0" fmla="*/ 0 h 3905250"/>
                <a:gd name="connsiteX1" fmla="*/ 2200275 w 2200275"/>
                <a:gd name="connsiteY1" fmla="*/ 0 h 3905250"/>
                <a:gd name="connsiteX2" fmla="*/ 2200275 w 2200275"/>
                <a:gd name="connsiteY2" fmla="*/ 3905250 h 3905250"/>
                <a:gd name="connsiteX3" fmla="*/ 0 w 2200275"/>
                <a:gd name="connsiteY3" fmla="*/ 3905250 h 3905250"/>
              </a:gdLst>
              <a:ahLst/>
              <a:cxnLst>
                <a:cxn ang="0">
                  <a:pos x="connsiteX0" y="connsiteY0"/>
                </a:cxn>
                <a:cxn ang="0">
                  <a:pos x="connsiteX1" y="connsiteY1"/>
                </a:cxn>
                <a:cxn ang="0">
                  <a:pos x="connsiteX2" y="connsiteY2"/>
                </a:cxn>
                <a:cxn ang="0">
                  <a:pos x="connsiteX3" y="connsiteY3"/>
                </a:cxn>
              </a:cxnLst>
              <a:rect l="l" t="t" r="r" b="b"/>
              <a:pathLst>
                <a:path w="2200275" h="3905250">
                  <a:moveTo>
                    <a:pt x="0" y="0"/>
                  </a:moveTo>
                  <a:lnTo>
                    <a:pt x="2200275" y="0"/>
                  </a:lnTo>
                  <a:lnTo>
                    <a:pt x="2200275" y="3905250"/>
                  </a:lnTo>
                  <a:lnTo>
                    <a:pt x="0" y="3905250"/>
                  </a:lnTo>
                  <a:close/>
                </a:path>
              </a:pathLst>
            </a:custGeom>
            <a:effectLst>
              <a:softEdge rad="203200"/>
            </a:effectLst>
          </p:spPr>
        </p:pic>
        <p:grpSp>
          <p:nvGrpSpPr>
            <p:cNvPr id="6" name="Group 5">
              <a:extLst>
                <a:ext uri="{FF2B5EF4-FFF2-40B4-BE49-F238E27FC236}">
                  <a16:creationId xmlns:a16="http://schemas.microsoft.com/office/drawing/2014/main" id="{4F50F147-2005-F43A-02EE-C15EE2093ABE}"/>
                </a:ext>
              </a:extLst>
            </p:cNvPr>
            <p:cNvGrpSpPr/>
            <p:nvPr/>
          </p:nvGrpSpPr>
          <p:grpSpPr>
            <a:xfrm>
              <a:off x="2158413" y="1879281"/>
              <a:ext cx="2369654" cy="4779184"/>
              <a:chOff x="5664690" y="2600378"/>
              <a:chExt cx="1676014" cy="3380232"/>
            </a:xfrm>
          </p:grpSpPr>
          <p:grpSp>
            <p:nvGrpSpPr>
              <p:cNvPr id="12" name="Graphic 2583">
                <a:extLst>
                  <a:ext uri="{FF2B5EF4-FFF2-40B4-BE49-F238E27FC236}">
                    <a16:creationId xmlns:a16="http://schemas.microsoft.com/office/drawing/2014/main" id="{C38B6947-3A17-FE28-97BA-773629426CE9}"/>
                  </a:ext>
                </a:extLst>
              </p:cNvPr>
              <p:cNvGrpSpPr/>
              <p:nvPr/>
            </p:nvGrpSpPr>
            <p:grpSpPr>
              <a:xfrm>
                <a:off x="5664690" y="2600378"/>
                <a:ext cx="1676014" cy="3380232"/>
                <a:chOff x="4821539" y="1904496"/>
                <a:chExt cx="1676014" cy="3380232"/>
              </a:xfrm>
            </p:grpSpPr>
            <p:sp>
              <p:nvSpPr>
                <p:cNvPr id="15" name="Freeform: Shape 40">
                  <a:extLst>
                    <a:ext uri="{FF2B5EF4-FFF2-40B4-BE49-F238E27FC236}">
                      <a16:creationId xmlns:a16="http://schemas.microsoft.com/office/drawing/2014/main" id="{DC0F68E0-EC44-57DF-2920-9DC3D06FFE3B}"/>
                    </a:ext>
                  </a:extLst>
                </p:cNvPr>
                <p:cNvSpPr/>
                <p:nvPr/>
              </p:nvSpPr>
              <p:spPr>
                <a:xfrm>
                  <a:off x="4821539" y="2350919"/>
                  <a:ext cx="40767" cy="120777"/>
                </a:xfrm>
                <a:custGeom>
                  <a:avLst/>
                  <a:gdLst>
                    <a:gd name="connsiteX0" fmla="*/ 0 w 40767"/>
                    <a:gd name="connsiteY0" fmla="*/ 0 h 120777"/>
                    <a:gd name="connsiteX1" fmla="*/ 40767 w 40767"/>
                    <a:gd name="connsiteY1" fmla="*/ 0 h 120777"/>
                    <a:gd name="connsiteX2" fmla="*/ 40767 w 40767"/>
                    <a:gd name="connsiteY2" fmla="*/ 120777 h 120777"/>
                    <a:gd name="connsiteX3" fmla="*/ 0 w 40767"/>
                    <a:gd name="connsiteY3" fmla="*/ 120777 h 120777"/>
                  </a:gdLst>
                  <a:ahLst/>
                  <a:cxnLst>
                    <a:cxn ang="0">
                      <a:pos x="connsiteX0" y="connsiteY0"/>
                    </a:cxn>
                    <a:cxn ang="0">
                      <a:pos x="connsiteX1" y="connsiteY1"/>
                    </a:cxn>
                    <a:cxn ang="0">
                      <a:pos x="connsiteX2" y="connsiteY2"/>
                    </a:cxn>
                    <a:cxn ang="0">
                      <a:pos x="connsiteX3" y="connsiteY3"/>
                    </a:cxn>
                  </a:cxnLst>
                  <a:rect l="l" t="t" r="r" b="b"/>
                  <a:pathLst>
                    <a:path w="40767" h="120777">
                      <a:moveTo>
                        <a:pt x="0" y="0"/>
                      </a:moveTo>
                      <a:lnTo>
                        <a:pt x="40767" y="0"/>
                      </a:lnTo>
                      <a:lnTo>
                        <a:pt x="40767" y="120777"/>
                      </a:lnTo>
                      <a:lnTo>
                        <a:pt x="0" y="120777"/>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6" name="Freeform: Shape 41">
                  <a:extLst>
                    <a:ext uri="{FF2B5EF4-FFF2-40B4-BE49-F238E27FC236}">
                      <a16:creationId xmlns:a16="http://schemas.microsoft.com/office/drawing/2014/main" id="{0318A48A-160A-8104-7CBB-9A6C541EFDFD}"/>
                    </a:ext>
                  </a:extLst>
                </p:cNvPr>
                <p:cNvSpPr/>
                <p:nvPr/>
              </p:nvSpPr>
              <p:spPr>
                <a:xfrm>
                  <a:off x="4821539" y="2584472"/>
                  <a:ext cx="40767" cy="241077"/>
                </a:xfrm>
                <a:custGeom>
                  <a:avLst/>
                  <a:gdLst>
                    <a:gd name="connsiteX0" fmla="*/ 0 w 40767"/>
                    <a:gd name="connsiteY0" fmla="*/ 0 h 241077"/>
                    <a:gd name="connsiteX1" fmla="*/ 40767 w 40767"/>
                    <a:gd name="connsiteY1" fmla="*/ 0 h 241077"/>
                    <a:gd name="connsiteX2" fmla="*/ 40767 w 40767"/>
                    <a:gd name="connsiteY2" fmla="*/ 241078 h 241077"/>
                    <a:gd name="connsiteX3" fmla="*/ 0 w 40767"/>
                    <a:gd name="connsiteY3" fmla="*/ 241078 h 241077"/>
                  </a:gdLst>
                  <a:ahLst/>
                  <a:cxnLst>
                    <a:cxn ang="0">
                      <a:pos x="connsiteX0" y="connsiteY0"/>
                    </a:cxn>
                    <a:cxn ang="0">
                      <a:pos x="connsiteX1" y="connsiteY1"/>
                    </a:cxn>
                    <a:cxn ang="0">
                      <a:pos x="connsiteX2" y="connsiteY2"/>
                    </a:cxn>
                    <a:cxn ang="0">
                      <a:pos x="connsiteX3" y="connsiteY3"/>
                    </a:cxn>
                  </a:cxnLst>
                  <a:rect l="l" t="t" r="r" b="b"/>
                  <a:pathLst>
                    <a:path w="40767" h="241077">
                      <a:moveTo>
                        <a:pt x="0" y="0"/>
                      </a:moveTo>
                      <a:lnTo>
                        <a:pt x="40767" y="0"/>
                      </a:lnTo>
                      <a:lnTo>
                        <a:pt x="40767" y="241078"/>
                      </a:lnTo>
                      <a:lnTo>
                        <a:pt x="0" y="241078"/>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7" name="Freeform: Shape 42">
                  <a:extLst>
                    <a:ext uri="{FF2B5EF4-FFF2-40B4-BE49-F238E27FC236}">
                      <a16:creationId xmlns:a16="http://schemas.microsoft.com/office/drawing/2014/main" id="{7068265A-497C-811C-7377-3B8806A74A01}"/>
                    </a:ext>
                  </a:extLst>
                </p:cNvPr>
                <p:cNvSpPr/>
                <p:nvPr/>
              </p:nvSpPr>
              <p:spPr>
                <a:xfrm>
                  <a:off x="4821539" y="2893463"/>
                  <a:ext cx="40767" cy="241077"/>
                </a:xfrm>
                <a:custGeom>
                  <a:avLst/>
                  <a:gdLst>
                    <a:gd name="connsiteX0" fmla="*/ 0 w 40767"/>
                    <a:gd name="connsiteY0" fmla="*/ 0 h 241077"/>
                    <a:gd name="connsiteX1" fmla="*/ 40767 w 40767"/>
                    <a:gd name="connsiteY1" fmla="*/ 0 h 241077"/>
                    <a:gd name="connsiteX2" fmla="*/ 40767 w 40767"/>
                    <a:gd name="connsiteY2" fmla="*/ 241078 h 241077"/>
                    <a:gd name="connsiteX3" fmla="*/ 0 w 40767"/>
                    <a:gd name="connsiteY3" fmla="*/ 241078 h 241077"/>
                  </a:gdLst>
                  <a:ahLst/>
                  <a:cxnLst>
                    <a:cxn ang="0">
                      <a:pos x="connsiteX0" y="connsiteY0"/>
                    </a:cxn>
                    <a:cxn ang="0">
                      <a:pos x="connsiteX1" y="connsiteY1"/>
                    </a:cxn>
                    <a:cxn ang="0">
                      <a:pos x="connsiteX2" y="connsiteY2"/>
                    </a:cxn>
                    <a:cxn ang="0">
                      <a:pos x="connsiteX3" y="connsiteY3"/>
                    </a:cxn>
                  </a:cxnLst>
                  <a:rect l="l" t="t" r="r" b="b"/>
                  <a:pathLst>
                    <a:path w="40767" h="241077">
                      <a:moveTo>
                        <a:pt x="0" y="0"/>
                      </a:moveTo>
                      <a:lnTo>
                        <a:pt x="40767" y="0"/>
                      </a:lnTo>
                      <a:lnTo>
                        <a:pt x="40767" y="241078"/>
                      </a:lnTo>
                      <a:lnTo>
                        <a:pt x="0" y="241078"/>
                      </a:ln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8" name="Freeform: Shape 43">
                  <a:extLst>
                    <a:ext uri="{FF2B5EF4-FFF2-40B4-BE49-F238E27FC236}">
                      <a16:creationId xmlns:a16="http://schemas.microsoft.com/office/drawing/2014/main" id="{216EE839-CB5B-ED75-8C55-EF90056F2F23}"/>
                    </a:ext>
                  </a:extLst>
                </p:cNvPr>
                <p:cNvSpPr/>
                <p:nvPr/>
              </p:nvSpPr>
              <p:spPr>
                <a:xfrm>
                  <a:off x="4930219" y="1995160"/>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noFill/>
                <a:ln w="12080" cap="flat">
                  <a:solidFill>
                    <a:srgbClr val="FFFFFF"/>
                  </a:solid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pic>
              <p:nvPicPr>
                <p:cNvPr id="19" name="Picture 18">
                  <a:extLst>
                    <a:ext uri="{FF2B5EF4-FFF2-40B4-BE49-F238E27FC236}">
                      <a16:creationId xmlns:a16="http://schemas.microsoft.com/office/drawing/2014/main" id="{20A9FC53-E37B-D158-F8FB-7F8C83563F0F}"/>
                    </a:ext>
                  </a:extLst>
                </p:cNvPr>
                <p:cNvPicPr>
                  <a:picLocks noChangeAspect="1"/>
                </p:cNvPicPr>
                <p:nvPr/>
              </p:nvPicPr>
              <p:blipFill>
                <a:blip r:embed="rId3"/>
                <a:stretch>
                  <a:fillRect/>
                </a:stretch>
              </p:blipFill>
              <p:spPr>
                <a:xfrm>
                  <a:off x="4839631" y="1904496"/>
                  <a:ext cx="1657921" cy="3380232"/>
                </a:xfrm>
                <a:custGeom>
                  <a:avLst/>
                  <a:gdLst>
                    <a:gd name="connsiteX0" fmla="*/ 23 w 1657921"/>
                    <a:gd name="connsiteY0" fmla="*/ 16 h 3380232"/>
                    <a:gd name="connsiteX1" fmla="*/ 1657944 w 1657921"/>
                    <a:gd name="connsiteY1" fmla="*/ 16 h 3380232"/>
                    <a:gd name="connsiteX2" fmla="*/ 1657944 w 1657921"/>
                    <a:gd name="connsiteY2" fmla="*/ 3380248 h 3380232"/>
                    <a:gd name="connsiteX3" fmla="*/ 23 w 1657921"/>
                    <a:gd name="connsiteY3" fmla="*/ 3380248 h 3380232"/>
                  </a:gdLst>
                  <a:ahLst/>
                  <a:cxnLst>
                    <a:cxn ang="0">
                      <a:pos x="connsiteX0" y="connsiteY0"/>
                    </a:cxn>
                    <a:cxn ang="0">
                      <a:pos x="connsiteX1" y="connsiteY1"/>
                    </a:cxn>
                    <a:cxn ang="0">
                      <a:pos x="connsiteX2" y="connsiteY2"/>
                    </a:cxn>
                    <a:cxn ang="0">
                      <a:pos x="connsiteX3" y="connsiteY3"/>
                    </a:cxn>
                  </a:cxnLst>
                  <a:rect l="l" t="t" r="r" b="b"/>
                  <a:pathLst>
                    <a:path w="1657921" h="3380232">
                      <a:moveTo>
                        <a:pt x="23" y="16"/>
                      </a:moveTo>
                      <a:lnTo>
                        <a:pt x="1657944" y="16"/>
                      </a:lnTo>
                      <a:lnTo>
                        <a:pt x="1657944" y="3380248"/>
                      </a:lnTo>
                      <a:lnTo>
                        <a:pt x="23" y="3380248"/>
                      </a:lnTo>
                      <a:close/>
                    </a:path>
                  </a:pathLst>
                </a:custGeom>
              </p:spPr>
            </p:pic>
            <p:sp>
              <p:nvSpPr>
                <p:cNvPr id="20" name="Freeform: Shape 45">
                  <a:extLst>
                    <a:ext uri="{FF2B5EF4-FFF2-40B4-BE49-F238E27FC236}">
                      <a16:creationId xmlns:a16="http://schemas.microsoft.com/office/drawing/2014/main" id="{EE9FEFD2-475C-A4D4-2591-CAFE9FFB7FEE}"/>
                    </a:ext>
                  </a:extLst>
                </p:cNvPr>
                <p:cNvSpPr/>
                <p:nvPr/>
              </p:nvSpPr>
              <p:spPr>
                <a:xfrm>
                  <a:off x="4930219" y="1995160"/>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solidFill>
                  <a:srgbClr val="FFFFFF"/>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21" name="Freeform: Shape 46">
                  <a:extLst>
                    <a:ext uri="{FF2B5EF4-FFF2-40B4-BE49-F238E27FC236}">
                      <a16:creationId xmlns:a16="http://schemas.microsoft.com/office/drawing/2014/main" id="{FA684CCF-4CB1-9B1A-905E-B2F0BF493E17}"/>
                    </a:ext>
                  </a:extLst>
                </p:cNvPr>
                <p:cNvSpPr/>
                <p:nvPr/>
              </p:nvSpPr>
              <p:spPr>
                <a:xfrm>
                  <a:off x="5253402" y="1946774"/>
                  <a:ext cx="827436" cy="161067"/>
                </a:xfrm>
                <a:custGeom>
                  <a:avLst/>
                  <a:gdLst>
                    <a:gd name="connsiteX0" fmla="*/ 736759 w 827436"/>
                    <a:gd name="connsiteY0" fmla="*/ 161068 h 161067"/>
                    <a:gd name="connsiteX1" fmla="*/ 90583 w 827436"/>
                    <a:gd name="connsiteY1" fmla="*/ 161068 h 161067"/>
                    <a:gd name="connsiteX2" fmla="*/ 0 w 827436"/>
                    <a:gd name="connsiteY2" fmla="*/ 70485 h 161067"/>
                    <a:gd name="connsiteX3" fmla="*/ 0 w 827436"/>
                    <a:gd name="connsiteY3" fmla="*/ 0 h 161067"/>
                    <a:gd name="connsiteX4" fmla="*/ 827437 w 827436"/>
                    <a:gd name="connsiteY4" fmla="*/ 0 h 161067"/>
                    <a:gd name="connsiteX5" fmla="*/ 827437 w 827436"/>
                    <a:gd name="connsiteY5" fmla="*/ 70485 h 161067"/>
                    <a:gd name="connsiteX6" fmla="*/ 736759 w 827436"/>
                    <a:gd name="connsiteY6" fmla="*/ 16106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36" h="161067">
                      <a:moveTo>
                        <a:pt x="736759" y="161068"/>
                      </a:moveTo>
                      <a:lnTo>
                        <a:pt x="90583" y="161068"/>
                      </a:lnTo>
                      <a:cubicBezTo>
                        <a:pt x="40577" y="161068"/>
                        <a:pt x="0" y="120491"/>
                        <a:pt x="0" y="70485"/>
                      </a:cubicBezTo>
                      <a:lnTo>
                        <a:pt x="0" y="0"/>
                      </a:lnTo>
                      <a:lnTo>
                        <a:pt x="827437" y="0"/>
                      </a:lnTo>
                      <a:lnTo>
                        <a:pt x="827437" y="70485"/>
                      </a:lnTo>
                      <a:cubicBezTo>
                        <a:pt x="827341" y="120491"/>
                        <a:pt x="786860" y="161068"/>
                        <a:pt x="736759" y="161068"/>
                      </a:cubicBez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grpSp>
          <p:sp>
            <p:nvSpPr>
              <p:cNvPr id="13" name="Freeform: Shape 38">
                <a:extLst>
                  <a:ext uri="{FF2B5EF4-FFF2-40B4-BE49-F238E27FC236}">
                    <a16:creationId xmlns:a16="http://schemas.microsoft.com/office/drawing/2014/main" id="{E57B7A09-C79B-C722-C077-5EE1A2A30820}"/>
                  </a:ext>
                </a:extLst>
              </p:cNvPr>
              <p:cNvSpPr/>
              <p:nvPr/>
            </p:nvSpPr>
            <p:spPr>
              <a:xfrm>
                <a:off x="5773370" y="2691042"/>
                <a:ext cx="1476660" cy="3198971"/>
              </a:xfrm>
              <a:custGeom>
                <a:avLst/>
                <a:gdLst>
                  <a:gd name="connsiteX0" fmla="*/ 1323689 w 1476660"/>
                  <a:gd name="connsiteY0" fmla="*/ 3198971 h 3198971"/>
                  <a:gd name="connsiteX1" fmla="*/ 152972 w 1476660"/>
                  <a:gd name="connsiteY1" fmla="*/ 3198971 h 3198971"/>
                  <a:gd name="connsiteX2" fmla="*/ 0 w 1476660"/>
                  <a:gd name="connsiteY2" fmla="*/ 3046000 h 3198971"/>
                  <a:gd name="connsiteX3" fmla="*/ 0 w 1476660"/>
                  <a:gd name="connsiteY3" fmla="*/ 152972 h 3198971"/>
                  <a:gd name="connsiteX4" fmla="*/ 152972 w 1476660"/>
                  <a:gd name="connsiteY4" fmla="*/ 0 h 3198971"/>
                  <a:gd name="connsiteX5" fmla="*/ 1323689 w 1476660"/>
                  <a:gd name="connsiteY5" fmla="*/ 0 h 3198971"/>
                  <a:gd name="connsiteX6" fmla="*/ 1476661 w 1476660"/>
                  <a:gd name="connsiteY6" fmla="*/ 152972 h 3198971"/>
                  <a:gd name="connsiteX7" fmla="*/ 1476661 w 1476660"/>
                  <a:gd name="connsiteY7" fmla="*/ 3046000 h 3198971"/>
                  <a:gd name="connsiteX8" fmla="*/ 1323689 w 1476660"/>
                  <a:gd name="connsiteY8" fmla="*/ 3198971 h 31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660" h="3198971">
                    <a:moveTo>
                      <a:pt x="1323689" y="3198971"/>
                    </a:moveTo>
                    <a:lnTo>
                      <a:pt x="152972" y="3198971"/>
                    </a:lnTo>
                    <a:cubicBezTo>
                      <a:pt x="68485" y="3198971"/>
                      <a:pt x="0" y="3130487"/>
                      <a:pt x="0" y="3046000"/>
                    </a:cubicBezTo>
                    <a:lnTo>
                      <a:pt x="0" y="152972"/>
                    </a:lnTo>
                    <a:cubicBezTo>
                      <a:pt x="0" y="68485"/>
                      <a:pt x="68485" y="0"/>
                      <a:pt x="152972" y="0"/>
                    </a:cubicBezTo>
                    <a:lnTo>
                      <a:pt x="1323689" y="0"/>
                    </a:lnTo>
                    <a:cubicBezTo>
                      <a:pt x="1408176" y="0"/>
                      <a:pt x="1476661" y="68485"/>
                      <a:pt x="1476661" y="152972"/>
                    </a:cubicBezTo>
                    <a:lnTo>
                      <a:pt x="1476661" y="3046000"/>
                    </a:lnTo>
                    <a:cubicBezTo>
                      <a:pt x="1476756" y="3130487"/>
                      <a:pt x="1408176" y="3198971"/>
                      <a:pt x="1323689" y="3198971"/>
                    </a:cubicBezTo>
                    <a:close/>
                  </a:path>
                </a:pathLst>
              </a:custGeom>
              <a:noFill/>
              <a:ln w="12080" cap="flat">
                <a:solidFill>
                  <a:srgbClr val="FFFFFF"/>
                </a:solid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DE73F130-5B3B-220C-618B-A000C90C5749}"/>
                  </a:ext>
                </a:extLst>
              </p:cNvPr>
              <p:cNvPicPr>
                <a:picLocks noChangeAspect="1"/>
              </p:cNvPicPr>
              <p:nvPr/>
            </p:nvPicPr>
            <p:blipFill>
              <a:blip r:embed="rId3"/>
              <a:stretch>
                <a:fillRect/>
              </a:stretch>
            </p:blipFill>
            <p:spPr>
              <a:xfrm>
                <a:off x="5682782" y="2600378"/>
                <a:ext cx="1657921" cy="3380232"/>
              </a:xfrm>
              <a:custGeom>
                <a:avLst/>
                <a:gdLst>
                  <a:gd name="connsiteX0" fmla="*/ 23 w 1657921"/>
                  <a:gd name="connsiteY0" fmla="*/ 16 h 3380232"/>
                  <a:gd name="connsiteX1" fmla="*/ 1657944 w 1657921"/>
                  <a:gd name="connsiteY1" fmla="*/ 16 h 3380232"/>
                  <a:gd name="connsiteX2" fmla="*/ 1657944 w 1657921"/>
                  <a:gd name="connsiteY2" fmla="*/ 3380248 h 3380232"/>
                  <a:gd name="connsiteX3" fmla="*/ 23 w 1657921"/>
                  <a:gd name="connsiteY3" fmla="*/ 3380248 h 3380232"/>
                </a:gdLst>
                <a:ahLst/>
                <a:cxnLst>
                  <a:cxn ang="0">
                    <a:pos x="connsiteX0" y="connsiteY0"/>
                  </a:cxn>
                  <a:cxn ang="0">
                    <a:pos x="connsiteX1" y="connsiteY1"/>
                  </a:cxn>
                  <a:cxn ang="0">
                    <a:pos x="connsiteX2" y="connsiteY2"/>
                  </a:cxn>
                  <a:cxn ang="0">
                    <a:pos x="connsiteX3" y="connsiteY3"/>
                  </a:cxn>
                </a:cxnLst>
                <a:rect l="l" t="t" r="r" b="b"/>
                <a:pathLst>
                  <a:path w="1657921" h="3380232">
                    <a:moveTo>
                      <a:pt x="23" y="16"/>
                    </a:moveTo>
                    <a:lnTo>
                      <a:pt x="1657944" y="16"/>
                    </a:lnTo>
                    <a:lnTo>
                      <a:pt x="1657944" y="3380248"/>
                    </a:lnTo>
                    <a:lnTo>
                      <a:pt x="23" y="3380248"/>
                    </a:lnTo>
                    <a:close/>
                  </a:path>
                </a:pathLst>
              </a:custGeom>
            </p:spPr>
          </p:pic>
        </p:grpSp>
        <p:pic>
          <p:nvPicPr>
            <p:cNvPr id="7" name="Picture 6">
              <a:extLst>
                <a:ext uri="{FF2B5EF4-FFF2-40B4-BE49-F238E27FC236}">
                  <a16:creationId xmlns:a16="http://schemas.microsoft.com/office/drawing/2014/main" id="{DD96F64F-104A-BCAC-2516-ABCCFAEE12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2305893" y="1987550"/>
              <a:ext cx="2120273" cy="4567200"/>
            </a:xfrm>
            <a:prstGeom prst="rect">
              <a:avLst/>
            </a:prstGeom>
            <a:noFill/>
            <a:ln>
              <a:noFill/>
            </a:ln>
          </p:spPr>
        </p:pic>
        <p:grpSp>
          <p:nvGrpSpPr>
            <p:cNvPr id="8" name="Graphic 2583">
              <a:extLst>
                <a:ext uri="{FF2B5EF4-FFF2-40B4-BE49-F238E27FC236}">
                  <a16:creationId xmlns:a16="http://schemas.microsoft.com/office/drawing/2014/main" id="{2D13DC37-69F6-224E-D5A0-FCB26F1B7D89}"/>
                </a:ext>
              </a:extLst>
            </p:cNvPr>
            <p:cNvGrpSpPr/>
            <p:nvPr/>
          </p:nvGrpSpPr>
          <p:grpSpPr>
            <a:xfrm>
              <a:off x="2785610" y="1968810"/>
              <a:ext cx="1169881" cy="227727"/>
              <a:chOff x="5253402" y="1946774"/>
              <a:chExt cx="827436" cy="161067"/>
            </a:xfrm>
          </p:grpSpPr>
          <p:sp>
            <p:nvSpPr>
              <p:cNvPr id="9" name="Freeform: Shape 34">
                <a:extLst>
                  <a:ext uri="{FF2B5EF4-FFF2-40B4-BE49-F238E27FC236}">
                    <a16:creationId xmlns:a16="http://schemas.microsoft.com/office/drawing/2014/main" id="{C98D5990-A6ED-462A-5A76-1B596BCE0CBE}"/>
                  </a:ext>
                </a:extLst>
              </p:cNvPr>
              <p:cNvSpPr/>
              <p:nvPr/>
            </p:nvSpPr>
            <p:spPr>
              <a:xfrm>
                <a:off x="5253402" y="1946774"/>
                <a:ext cx="827436" cy="161067"/>
              </a:xfrm>
              <a:custGeom>
                <a:avLst/>
                <a:gdLst>
                  <a:gd name="connsiteX0" fmla="*/ 736759 w 827436"/>
                  <a:gd name="connsiteY0" fmla="*/ 161068 h 161067"/>
                  <a:gd name="connsiteX1" fmla="*/ 90583 w 827436"/>
                  <a:gd name="connsiteY1" fmla="*/ 161068 h 161067"/>
                  <a:gd name="connsiteX2" fmla="*/ 0 w 827436"/>
                  <a:gd name="connsiteY2" fmla="*/ 70485 h 161067"/>
                  <a:gd name="connsiteX3" fmla="*/ 0 w 827436"/>
                  <a:gd name="connsiteY3" fmla="*/ 0 h 161067"/>
                  <a:gd name="connsiteX4" fmla="*/ 827437 w 827436"/>
                  <a:gd name="connsiteY4" fmla="*/ 0 h 161067"/>
                  <a:gd name="connsiteX5" fmla="*/ 827437 w 827436"/>
                  <a:gd name="connsiteY5" fmla="*/ 70485 h 161067"/>
                  <a:gd name="connsiteX6" fmla="*/ 736759 w 827436"/>
                  <a:gd name="connsiteY6" fmla="*/ 161068 h 16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36" h="161067">
                    <a:moveTo>
                      <a:pt x="736759" y="161068"/>
                    </a:moveTo>
                    <a:lnTo>
                      <a:pt x="90583" y="161068"/>
                    </a:lnTo>
                    <a:cubicBezTo>
                      <a:pt x="40577" y="161068"/>
                      <a:pt x="0" y="120491"/>
                      <a:pt x="0" y="70485"/>
                    </a:cubicBezTo>
                    <a:lnTo>
                      <a:pt x="0" y="0"/>
                    </a:lnTo>
                    <a:lnTo>
                      <a:pt x="827437" y="0"/>
                    </a:lnTo>
                    <a:lnTo>
                      <a:pt x="827437" y="70485"/>
                    </a:lnTo>
                    <a:cubicBezTo>
                      <a:pt x="827341" y="120491"/>
                      <a:pt x="786860" y="161068"/>
                      <a:pt x="736759" y="161068"/>
                    </a:cubicBezTo>
                    <a:close/>
                  </a:path>
                </a:pathLst>
              </a:custGeom>
              <a:solidFill>
                <a:srgbClr val="000000"/>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0" name="Freeform: Shape 35">
                <a:extLst>
                  <a:ext uri="{FF2B5EF4-FFF2-40B4-BE49-F238E27FC236}">
                    <a16:creationId xmlns:a16="http://schemas.microsoft.com/office/drawing/2014/main" id="{78CDF58E-1E57-9D80-156F-7D017FDD64D6}"/>
                  </a:ext>
                </a:extLst>
              </p:cNvPr>
              <p:cNvSpPr/>
              <p:nvPr/>
            </p:nvSpPr>
            <p:spPr>
              <a:xfrm>
                <a:off x="5947679" y="1994684"/>
                <a:ext cx="65150" cy="65151"/>
              </a:xfrm>
              <a:custGeom>
                <a:avLst/>
                <a:gdLst>
                  <a:gd name="connsiteX0" fmla="*/ 65151 w 65150"/>
                  <a:gd name="connsiteY0" fmla="*/ 32576 h 65151"/>
                  <a:gd name="connsiteX1" fmla="*/ 32575 w 65150"/>
                  <a:gd name="connsiteY1" fmla="*/ 65151 h 65151"/>
                  <a:gd name="connsiteX2" fmla="*/ 0 w 65150"/>
                  <a:gd name="connsiteY2" fmla="*/ 32576 h 65151"/>
                  <a:gd name="connsiteX3" fmla="*/ 32575 w 65150"/>
                  <a:gd name="connsiteY3" fmla="*/ 0 h 65151"/>
                  <a:gd name="connsiteX4" fmla="*/ 65151 w 65150"/>
                  <a:gd name="connsiteY4" fmla="*/ 32576 h 6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0" h="65151">
                    <a:moveTo>
                      <a:pt x="65151" y="32576"/>
                    </a:moveTo>
                    <a:cubicBezTo>
                      <a:pt x="65151" y="50578"/>
                      <a:pt x="50578" y="65151"/>
                      <a:pt x="32575" y="65151"/>
                    </a:cubicBezTo>
                    <a:cubicBezTo>
                      <a:pt x="14573" y="65151"/>
                      <a:pt x="0" y="50578"/>
                      <a:pt x="0" y="32576"/>
                    </a:cubicBezTo>
                    <a:cubicBezTo>
                      <a:pt x="0" y="14573"/>
                      <a:pt x="14573" y="0"/>
                      <a:pt x="32575" y="0"/>
                    </a:cubicBezTo>
                    <a:cubicBezTo>
                      <a:pt x="50578" y="95"/>
                      <a:pt x="65151" y="14668"/>
                      <a:pt x="65151" y="32576"/>
                    </a:cubicBezTo>
                    <a:close/>
                  </a:path>
                </a:pathLst>
              </a:custGeom>
              <a:solidFill>
                <a:srgbClr val="157FFF">
                  <a:alpha val="40000"/>
                </a:srgbClr>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sp>
            <p:nvSpPr>
              <p:cNvPr id="11" name="Freeform: Shape 36">
                <a:extLst>
                  <a:ext uri="{FF2B5EF4-FFF2-40B4-BE49-F238E27FC236}">
                    <a16:creationId xmlns:a16="http://schemas.microsoft.com/office/drawing/2014/main" id="{636894B0-C1D6-4F37-6FED-82C624DD69B2}"/>
                  </a:ext>
                </a:extLst>
              </p:cNvPr>
              <p:cNvSpPr/>
              <p:nvPr/>
            </p:nvSpPr>
            <p:spPr>
              <a:xfrm>
                <a:off x="5447236" y="2021640"/>
                <a:ext cx="439674" cy="24574"/>
              </a:xfrm>
              <a:custGeom>
                <a:avLst/>
                <a:gdLst>
                  <a:gd name="connsiteX0" fmla="*/ 427387 w 439674"/>
                  <a:gd name="connsiteY0" fmla="*/ 24575 h 24574"/>
                  <a:gd name="connsiteX1" fmla="*/ 12287 w 439674"/>
                  <a:gd name="connsiteY1" fmla="*/ 24575 h 24574"/>
                  <a:gd name="connsiteX2" fmla="*/ 0 w 439674"/>
                  <a:gd name="connsiteY2" fmla="*/ 12287 h 24574"/>
                  <a:gd name="connsiteX3" fmla="*/ 0 w 439674"/>
                  <a:gd name="connsiteY3" fmla="*/ 12287 h 24574"/>
                  <a:gd name="connsiteX4" fmla="*/ 12287 w 439674"/>
                  <a:gd name="connsiteY4" fmla="*/ 0 h 24574"/>
                  <a:gd name="connsiteX5" fmla="*/ 427387 w 439674"/>
                  <a:gd name="connsiteY5" fmla="*/ 0 h 24574"/>
                  <a:gd name="connsiteX6" fmla="*/ 439674 w 439674"/>
                  <a:gd name="connsiteY6" fmla="*/ 12287 h 24574"/>
                  <a:gd name="connsiteX7" fmla="*/ 439674 w 439674"/>
                  <a:gd name="connsiteY7" fmla="*/ 12287 h 24574"/>
                  <a:gd name="connsiteX8" fmla="*/ 427387 w 439674"/>
                  <a:gd name="connsiteY8" fmla="*/ 24575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674" h="24574">
                    <a:moveTo>
                      <a:pt x="427387" y="24575"/>
                    </a:moveTo>
                    <a:lnTo>
                      <a:pt x="12287" y="24575"/>
                    </a:lnTo>
                    <a:cubicBezTo>
                      <a:pt x="5525" y="24575"/>
                      <a:pt x="0" y="19050"/>
                      <a:pt x="0" y="12287"/>
                    </a:cubicBezTo>
                    <a:lnTo>
                      <a:pt x="0" y="12287"/>
                    </a:lnTo>
                    <a:cubicBezTo>
                      <a:pt x="0" y="5524"/>
                      <a:pt x="5525" y="0"/>
                      <a:pt x="12287" y="0"/>
                    </a:cubicBezTo>
                    <a:lnTo>
                      <a:pt x="427387" y="0"/>
                    </a:lnTo>
                    <a:cubicBezTo>
                      <a:pt x="434150" y="0"/>
                      <a:pt x="439674" y="5524"/>
                      <a:pt x="439674" y="12287"/>
                    </a:cubicBezTo>
                    <a:lnTo>
                      <a:pt x="439674" y="12287"/>
                    </a:lnTo>
                    <a:cubicBezTo>
                      <a:pt x="439674" y="19050"/>
                      <a:pt x="434150" y="24575"/>
                      <a:pt x="427387" y="24575"/>
                    </a:cubicBezTo>
                    <a:close/>
                  </a:path>
                </a:pathLst>
              </a:custGeom>
              <a:solidFill>
                <a:srgbClr val="333333"/>
              </a:solidFill>
              <a:ln w="9525" cap="flat">
                <a:noFill/>
                <a:prstDash val="solid"/>
                <a:miter/>
              </a:ln>
            </p:spPr>
            <p:txBody>
              <a:bodyPr rtlCol="0" anchor="ctr"/>
              <a:lstStyle/>
              <a:p>
                <a:pPr defTabSz="1371600">
                  <a:buClrTx/>
                  <a:defRPr/>
                </a:pPr>
                <a:endParaRPr lang="en-US" sz="2700" kern="1200">
                  <a:solidFill>
                    <a:prstClr val="black"/>
                  </a:solidFill>
                  <a:latin typeface="Calibri"/>
                  <a:ea typeface="+mn-ea"/>
                  <a:cs typeface="+mn-cs"/>
                </a:endParaRPr>
              </a:p>
            </p:txBody>
          </p:sp>
        </p:grpSp>
      </p:grpSp>
      <p:graphicFrame>
        <p:nvGraphicFramePr>
          <p:cNvPr id="22" name="Table 4">
            <a:extLst>
              <a:ext uri="{FF2B5EF4-FFF2-40B4-BE49-F238E27FC236}">
                <a16:creationId xmlns:a16="http://schemas.microsoft.com/office/drawing/2014/main" id="{1554652B-8158-1660-0859-CC2915BB11B0}"/>
              </a:ext>
            </a:extLst>
          </p:cNvPr>
          <p:cNvGraphicFramePr>
            <a:graphicFrameLocks noGrp="1"/>
          </p:cNvGraphicFramePr>
          <p:nvPr>
            <p:extLst>
              <p:ext uri="{D42A27DB-BD31-4B8C-83A1-F6EECF244321}">
                <p14:modId xmlns:p14="http://schemas.microsoft.com/office/powerpoint/2010/main" val="809769698"/>
              </p:ext>
            </p:extLst>
          </p:nvPr>
        </p:nvGraphicFramePr>
        <p:xfrm>
          <a:off x="4450665" y="1209135"/>
          <a:ext cx="12344972" cy="8062248"/>
        </p:xfrm>
        <a:graphic>
          <a:graphicData uri="http://schemas.openxmlformats.org/drawingml/2006/table">
            <a:tbl>
              <a:tblPr firstRow="1" bandRow="1">
                <a:tableStyleId>{5C22544A-7EE6-4342-B048-85BDC9FD1C3A}</a:tableStyleId>
              </a:tblPr>
              <a:tblGrid>
                <a:gridCol w="3836924">
                  <a:extLst>
                    <a:ext uri="{9D8B030D-6E8A-4147-A177-3AD203B41FA5}">
                      <a16:colId xmlns:a16="http://schemas.microsoft.com/office/drawing/2014/main" val="3432309196"/>
                    </a:ext>
                  </a:extLst>
                </a:gridCol>
                <a:gridCol w="8508048">
                  <a:extLst>
                    <a:ext uri="{9D8B030D-6E8A-4147-A177-3AD203B41FA5}">
                      <a16:colId xmlns:a16="http://schemas.microsoft.com/office/drawing/2014/main" val="999650528"/>
                    </a:ext>
                  </a:extLst>
                </a:gridCol>
              </a:tblGrid>
              <a:tr h="281300">
                <a:tc>
                  <a:txBody>
                    <a:bodyPr/>
                    <a:lstStyle/>
                    <a:p>
                      <a:pPr algn="ctr">
                        <a:lnSpc>
                          <a:spcPct val="107000"/>
                        </a:lnSpc>
                        <a:spcBef>
                          <a:spcPts val="600"/>
                        </a:spcBef>
                        <a:spcAft>
                          <a:spcPts val="600"/>
                        </a:spcAft>
                      </a:pP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rgbClr val="016EBD"/>
                    </a:solidFill>
                  </a:tcPr>
                </a:tc>
                <a:tc>
                  <a:txBody>
                    <a:bodyPr/>
                    <a:lstStyle/>
                    <a:p>
                      <a:pPr algn="ctr">
                        <a:lnSpc>
                          <a:spcPct val="107000"/>
                        </a:lnSpc>
                        <a:spcBef>
                          <a:spcPts val="600"/>
                        </a:spcBef>
                        <a:spcAft>
                          <a:spcPts val="600"/>
                        </a:spcAft>
                      </a:pP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rgbClr val="016EBD"/>
                    </a:solidFill>
                  </a:tcPr>
                </a:tc>
                <a:extLst>
                  <a:ext uri="{0D108BD9-81ED-4DB2-BD59-A6C34878D82A}">
                    <a16:rowId xmlns:a16="http://schemas.microsoft.com/office/drawing/2014/main" val="3287470878"/>
                  </a:ext>
                </a:extLst>
              </a:tr>
              <a:tr h="160020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3.7.Tra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thuế</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a:solidFill>
                            <a:schemeClr val="dk1"/>
                          </a:solidFill>
                          <a:effectLst/>
                          <a:latin typeface="Times New Roman" panose="02020603050405020304" pitchFamily="18" charset="0"/>
                          <a:ea typeface="+mn-ea"/>
                          <a:cs typeface="Times New Roman" panose="02020603050405020304" pitchFamily="18" charset="0"/>
                        </a:rPr>
                        <a:t>- Thông tin nghĩa vụ thuế</a:t>
                      </a:r>
                    </a:p>
                    <a:p>
                      <a:pPr lvl="0"/>
                      <a:r>
                        <a:rPr lang="en-US" sz="2400" kern="1200">
                          <a:solidFill>
                            <a:schemeClr val="dk1"/>
                          </a:solidFill>
                          <a:effectLst/>
                          <a:latin typeface="Times New Roman" panose="02020603050405020304" pitchFamily="18" charset="0"/>
                          <a:ea typeface="+mn-ea"/>
                          <a:cs typeface="Times New Roman" panose="02020603050405020304" pitchFamily="18" charset="0"/>
                        </a:rPr>
                        <a:t>- Thông tin nghĩa vụ tài chính đất đai</a:t>
                      </a:r>
                    </a:p>
                    <a:p>
                      <a:r>
                        <a:rPr lang="en-US" sz="2400" kern="1200">
                          <a:solidFill>
                            <a:schemeClr val="dk1"/>
                          </a:solidFill>
                          <a:effectLst/>
                          <a:latin typeface="Times New Roman" panose="02020603050405020304" pitchFamily="18" charset="0"/>
                          <a:ea typeface="+mn-ea"/>
                          <a:cs typeface="Times New Roman" panose="02020603050405020304" pitchFamily="18" charset="0"/>
                        </a:rPr>
                        <a:t>- Thông tin nghĩa vụ Lệ phí trước bạ phương tiện</a:t>
                      </a:r>
                      <a:endParaRPr lang="en-US" sz="240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254622054"/>
                  </a:ext>
                </a:extLst>
              </a:tr>
              <a:tr h="50292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3.8.Tra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báo</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2400" kern="1200">
                          <a:solidFill>
                            <a:schemeClr val="dk1"/>
                          </a:solidFill>
                          <a:effectLst/>
                          <a:latin typeface="Times New Roman" panose="02020603050405020304" pitchFamily="18" charset="0"/>
                          <a:ea typeface="+mn-ea"/>
                          <a:cs typeface="Times New Roman" panose="02020603050405020304" pitchFamily="18" charset="0"/>
                        </a:rPr>
                        <a:t>- Tra cứu thông báo</a:t>
                      </a:r>
                      <a:endParaRPr lang="en-US" sz="240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4071651420"/>
                  </a:ext>
                </a:extLst>
              </a:tr>
              <a:tr h="237849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3.9.Tiện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ích</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tiện</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cụ</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thuế</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TNCN</a:t>
                      </a: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doanh</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hộ</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doanh</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pt-BR" sz="2400" kern="1200" dirty="0">
                          <a:solidFill>
                            <a:schemeClr val="dk1"/>
                          </a:solidFill>
                          <a:effectLst/>
                          <a:latin typeface="Times New Roman" panose="02020603050405020304" pitchFamily="18" charset="0"/>
                          <a:ea typeface="+mn-ea"/>
                          <a:cs typeface="Times New Roman" panose="02020603050405020304" pitchFamily="18" charset="0"/>
                        </a:rPr>
                        <a:t>-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Quét</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QR-</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Code</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cho</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Tem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rượu</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thuốc</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lá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điện</a:t>
                      </a:r>
                      <a:r>
                        <a:rPr lang="pt-BR" sz="2400" kern="1200" dirty="0">
                          <a:solidFill>
                            <a:schemeClr val="dk1"/>
                          </a:solidFill>
                          <a:effectLst/>
                          <a:latin typeface="Times New Roman" panose="02020603050405020304" pitchFamily="18" charset="0"/>
                          <a:ea typeface="+mn-ea"/>
                          <a:cs typeface="Times New Roman" panose="02020603050405020304" pitchFamily="18" charset="0"/>
                        </a:rPr>
                        <a:t> </a:t>
                      </a:r>
                      <a:r>
                        <a:rPr lang="pt-BR" sz="2400" kern="1200" dirty="0" err="1">
                          <a:solidFill>
                            <a:schemeClr val="dk1"/>
                          </a:solidFill>
                          <a:effectLst/>
                          <a:latin typeface="Times New Roman" panose="02020603050405020304" pitchFamily="18" charset="0"/>
                          <a:ea typeface="+mn-ea"/>
                          <a:cs typeface="Times New Roman" panose="02020603050405020304" pitchFamily="18" charset="0"/>
                        </a:rPr>
                        <a:t>tử</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r>
                        <a:rPr lang="pt-BR" sz="2400" kern="1200" dirty="0">
                          <a:solidFill>
                            <a:srgbClr val="FF0000"/>
                          </a:solidFill>
                          <a:effectLst/>
                          <a:latin typeface="Times New Roman" panose="02020603050405020304" pitchFamily="18" charset="0"/>
                          <a:ea typeface="+mn-ea"/>
                          <a:cs typeface="Times New Roman" panose="02020603050405020304" pitchFamily="18" charset="0"/>
                        </a:rPr>
                        <a:t>- Tra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cứu</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thông</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tin</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người</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nộp</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r>
                        <a:rPr lang="pt-BR" sz="2400" kern="1200" dirty="0" err="1">
                          <a:solidFill>
                            <a:srgbClr val="FF0000"/>
                          </a:solidFill>
                          <a:effectLst/>
                          <a:latin typeface="Times New Roman" panose="02020603050405020304" pitchFamily="18" charset="0"/>
                          <a:ea typeface="+mn-ea"/>
                          <a:cs typeface="Times New Roman" panose="02020603050405020304" pitchFamily="18" charset="0"/>
                        </a:rPr>
                        <a:t>thuế</a:t>
                      </a:r>
                      <a:r>
                        <a:rPr lang="pt-BR" sz="2400" kern="1200" dirty="0">
                          <a:solidFill>
                            <a:srgbClr val="FF0000"/>
                          </a:solidFill>
                          <a:effectLst/>
                          <a:latin typeface="Times New Roman" panose="02020603050405020304" pitchFamily="18" charset="0"/>
                          <a:ea typeface="+mn-ea"/>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540947207"/>
                  </a:ext>
                </a:extLst>
              </a:tr>
              <a:tr h="123444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3.10.Hỗ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trợ</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a:solidFill>
                            <a:schemeClr val="dk1"/>
                          </a:solidFill>
                          <a:effectLst/>
                          <a:latin typeface="Times New Roman" panose="02020603050405020304" pitchFamily="18" charset="0"/>
                          <a:ea typeface="+mn-ea"/>
                          <a:cs typeface="Times New Roman" panose="02020603050405020304" pitchFamily="18" charset="0"/>
                        </a:rPr>
                        <a:t>- Hướng dẫn sử dụng</a:t>
                      </a:r>
                    </a:p>
                    <a:p>
                      <a:pPr lvl="0"/>
                      <a:r>
                        <a:rPr lang="en-US" sz="2400" kern="1200">
                          <a:solidFill>
                            <a:schemeClr val="dk1"/>
                          </a:solidFill>
                          <a:effectLst/>
                          <a:latin typeface="Times New Roman" panose="02020603050405020304" pitchFamily="18" charset="0"/>
                          <a:ea typeface="+mn-ea"/>
                          <a:cs typeface="Times New Roman" panose="02020603050405020304" pitchFamily="18" charset="0"/>
                        </a:rPr>
                        <a:t>- Liên hệ hỗ trợ</a:t>
                      </a:r>
                    </a:p>
                    <a:p>
                      <a:r>
                        <a:rPr lang="en-US" sz="2400" kern="1200">
                          <a:solidFill>
                            <a:schemeClr val="dk1"/>
                          </a:solidFill>
                          <a:effectLst/>
                          <a:latin typeface="Times New Roman" panose="02020603050405020304" pitchFamily="18" charset="0"/>
                          <a:ea typeface="+mn-ea"/>
                          <a:cs typeface="Times New Roman" panose="02020603050405020304" pitchFamily="18" charset="0"/>
                        </a:rPr>
                        <a:t>- Phiên bản ứng dụng</a:t>
                      </a:r>
                      <a:endParaRPr lang="en-US" sz="240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776944948"/>
                  </a:ext>
                </a:extLst>
              </a:tr>
              <a:tr h="1965960">
                <a:tc>
                  <a:txBody>
                    <a:bodyPr/>
                    <a:lstStyle/>
                    <a:p>
                      <a:r>
                        <a:rPr lang="en-US" sz="2500" b="1" kern="1200" dirty="0">
                          <a:solidFill>
                            <a:schemeClr val="dk1"/>
                          </a:solidFill>
                          <a:effectLst/>
                          <a:latin typeface="Times New Roman" panose="02020603050405020304" pitchFamily="18" charset="0"/>
                          <a:ea typeface="+mn-ea"/>
                          <a:cs typeface="Times New Roman" panose="02020603050405020304" pitchFamily="18" charset="0"/>
                        </a:rPr>
                        <a:t>3.11.Thiết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lập</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cá</a:t>
                      </a:r>
                      <a:r>
                        <a:rPr lang="en-US" sz="25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b="1" kern="1200" dirty="0" err="1">
                          <a:solidFill>
                            <a:schemeClr val="dk1"/>
                          </a:solidFill>
                          <a:effectLst/>
                          <a:latin typeface="Times New Roman" panose="02020603050405020304" pitchFamily="18" charset="0"/>
                          <a:ea typeface="+mn-ea"/>
                          <a:cs typeface="Times New Roman" panose="02020603050405020304" pitchFamily="18" charset="0"/>
                        </a:rPr>
                        <a:t>nhân</a:t>
                      </a:r>
                      <a:endParaRPr lang="en-US" sz="25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Thiết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lập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đại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Đổi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khẩu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nhập</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nhập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tay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FaceID</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lvl="0"/>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ký</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kênh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nhận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tin</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hay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dùng</a:t>
                      </a:r>
                      <a:endParaRPr lang="en-US" sz="24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3757426775"/>
                  </a:ext>
                </a:extLst>
              </a:tr>
            </a:tbl>
          </a:graphicData>
        </a:graphic>
      </p:graphicFrame>
      <p:sp>
        <p:nvSpPr>
          <p:cNvPr id="23" name="Title 12">
            <a:extLst>
              <a:ext uri="{FF2B5EF4-FFF2-40B4-BE49-F238E27FC236}">
                <a16:creationId xmlns:a16="http://schemas.microsoft.com/office/drawing/2014/main" id="{C7E4E350-D8C7-7554-38FE-25E941F3684F}"/>
              </a:ext>
            </a:extLst>
          </p:cNvPr>
          <p:cNvSpPr txBox="1">
            <a:spLocks/>
          </p:cNvSpPr>
          <p:nvPr/>
        </p:nvSpPr>
        <p:spPr bwMode="auto">
          <a:xfrm>
            <a:off x="1920238" y="290892"/>
            <a:ext cx="16367762" cy="960120"/>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normAutofit/>
          </a:bodyPr>
          <a:lstStyle>
            <a:lvl1pPr algn="l" defTabSz="1371600" rtl="0" eaLnBrk="1" latinLnBrk="0" hangingPunct="1">
              <a:lnSpc>
                <a:spcPct val="85000"/>
              </a:lnSpc>
              <a:spcBef>
                <a:spcPct val="0"/>
              </a:spcBef>
              <a:buNone/>
              <a:defRPr sz="3900" kern="1200" spc="-75" baseline="0">
                <a:solidFill>
                  <a:srgbClr val="002060"/>
                </a:solidFill>
                <a:latin typeface="+mj-lt"/>
                <a:ea typeface="+mj-ea"/>
                <a:cs typeface="+mj-cs"/>
              </a:defRPr>
            </a:lvl1pPr>
          </a:lstStyle>
          <a:p>
            <a:pPr algn="ctr">
              <a:buClrTx/>
              <a:buFontTx/>
            </a:pPr>
            <a:r>
              <a:rPr lang="en-US" b="1" dirty="0">
                <a:latin typeface="Times New Roman" panose="02020603050405020304" pitchFamily="18" charset="0"/>
                <a:cs typeface="Times New Roman" panose="02020603050405020304" pitchFamily="18" charset="0"/>
              </a:rPr>
              <a:t>2.1. CÁC CHỨC NĂNG CỦA ETAX MOBILE</a:t>
            </a:r>
          </a:p>
        </p:txBody>
      </p:sp>
    </p:spTree>
    <p:extLst>
      <p:ext uri="{BB962C8B-B14F-4D97-AF65-F5344CB8AC3E}">
        <p14:creationId xmlns:p14="http://schemas.microsoft.com/office/powerpoint/2010/main" val="7678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779605" y="628280"/>
            <a:ext cx="16367762" cy="605922"/>
          </a:xfrm>
        </p:spPr>
        <p:txBody>
          <a:bodyPr>
            <a:normAutofit fontScale="90000"/>
          </a:bodyPr>
          <a:lstStyle/>
          <a:p>
            <a:r>
              <a:rPr lang="en-US" b="1" dirty="0">
                <a:latin typeface="Times New Roman" panose="02020603050405020304" pitchFamily="18" charset="0"/>
                <a:cs typeface="Times New Roman" panose="02020603050405020304" pitchFamily="18" charset="0"/>
              </a:rPr>
              <a:t>2.2. CHỨC NĂNG HAY DÙNG</a:t>
            </a:r>
            <a:br>
              <a:rPr lang="en-US" b="1" dirty="0">
                <a:latin typeface="Times New Roman" panose="02020603050405020304" pitchFamily="18" charset="0"/>
                <a:cs typeface="Times New Roman" panose="02020603050405020304" pitchFamily="18" charset="0"/>
              </a:rPr>
            </a:br>
            <a:endParaRPr lang="en-US" dirty="0"/>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97623" y="1520600"/>
            <a:ext cx="9616057"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6771887" cy="7759220"/>
            <a:chOff x="182880" y="1005520"/>
            <a:chExt cx="3200400" cy="5172813"/>
          </a:xfrm>
        </p:grpSpPr>
        <p:sp>
          <p:nvSpPr>
            <p:cNvPr id="15" name="Rectangle 14">
              <a:extLst>
                <a:ext uri="{FF2B5EF4-FFF2-40B4-BE49-F238E27FC236}">
                  <a16:creationId xmlns:a16="http://schemas.microsoft.com/office/drawing/2014/main" id="{34101160-F781-41E4-B270-0BE94C2C3A23}"/>
                </a:ext>
              </a:extLst>
            </p:cNvPr>
            <p:cNvSpPr/>
            <p:nvPr/>
          </p:nvSpPr>
          <p:spPr>
            <a:xfrm>
              <a:off x="182880" y="2359381"/>
              <a:ext cx="3200400" cy="38189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endParaRPr lang="en-US" sz="2800" b="1"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menu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a:t>
              </a:r>
              <a:r>
                <a:rPr lang="nl-NL" sz="2800" dirty="0">
                  <a:solidFill>
                    <a:schemeClr val="tx1"/>
                  </a:solidFill>
                  <a:latin typeface="Times New Roman" panose="02020603050405020304" pitchFamily="18" charset="0"/>
                  <a:cs typeface="Times New Roman" panose="02020603050405020304" pitchFamily="18" charset="0"/>
                </a:rPr>
                <a:t> NNT chọn lại chức năng hay dùng, hệ thống hiển thị các chức năng đã chọn lên màn hình Chức năng hay dùng tại màn Trang chủ.</a:t>
              </a:r>
              <a:endParaRPr lang="en-US" sz="2800" dirty="0">
                <a:solidFill>
                  <a:schemeClr val="tx1"/>
                </a:solidFill>
                <a:latin typeface="Times New Roman" panose="02020603050405020304" pitchFamily="18" charset="0"/>
                <a:cs typeface="Times New Roman" panose="02020603050405020304" pitchFamily="18" charset="0"/>
              </a:endParaRP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Chức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năng</a:t>
              </a:r>
              <a:r>
                <a:rPr lang="en-US" sz="2800" b="1" dirty="0">
                  <a:solidFill>
                    <a:srgbClr val="002060"/>
                  </a:solidFill>
                  <a:latin typeface="Times New Roman" panose="020206030504050203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cs typeface="Times New Roman" panose="02020603050405020304" pitchFamily="18" charset="0"/>
                </a:rPr>
                <a:t>dùng</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1" name="Connector: Elbow 20">
            <a:extLst>
              <a:ext uri="{FF2B5EF4-FFF2-40B4-BE49-F238E27FC236}">
                <a16:creationId xmlns:a16="http://schemas.microsoft.com/office/drawing/2014/main" id="{82FB580A-A3FB-4550-A462-2E73DF240F9C}"/>
              </a:ext>
            </a:extLst>
          </p:cNvPr>
          <p:cNvCxnSpPr>
            <a:cxnSpLocks/>
          </p:cNvCxnSpPr>
          <p:nvPr/>
        </p:nvCxnSpPr>
        <p:spPr>
          <a:xfrm>
            <a:off x="12679931" y="5450347"/>
            <a:ext cx="2878515" cy="3793196"/>
          </a:xfrm>
          <a:prstGeom prst="bentConnector4">
            <a:avLst>
              <a:gd name="adj1" fmla="val 16041"/>
              <a:gd name="adj2" fmla="val 10602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FF2B482-3E4F-4E0C-8DCD-AF518227E4FE}"/>
              </a:ext>
            </a:extLst>
          </p:cNvPr>
          <p:cNvPicPr>
            <a:picLocks noChangeAspect="1"/>
          </p:cNvPicPr>
          <p:nvPr/>
        </p:nvPicPr>
        <p:blipFill>
          <a:blip r:embed="rId2"/>
          <a:stretch>
            <a:fillRect/>
          </a:stretch>
        </p:blipFill>
        <p:spPr>
          <a:xfrm>
            <a:off x="3748052" y="5833677"/>
            <a:ext cx="331089" cy="319264"/>
          </a:xfrm>
          <a:prstGeom prst="rect">
            <a:avLst/>
          </a:prstGeom>
        </p:spPr>
      </p:pic>
      <p:pic>
        <p:nvPicPr>
          <p:cNvPr id="5" name="Picture 4" descr="A screenshot of a phone&#10;&#10;Description automatically generated">
            <a:extLst>
              <a:ext uri="{FF2B5EF4-FFF2-40B4-BE49-F238E27FC236}">
                <a16:creationId xmlns:a16="http://schemas.microsoft.com/office/drawing/2014/main" id="{B9FD6CDE-76D7-4D26-BAA7-3C11C3C4B326}"/>
              </a:ext>
            </a:extLst>
          </p:cNvPr>
          <p:cNvPicPr>
            <a:picLocks noChangeAspect="1"/>
          </p:cNvPicPr>
          <p:nvPr/>
        </p:nvPicPr>
        <p:blipFill>
          <a:blip r:embed="rId3"/>
          <a:stretch>
            <a:fillRect/>
          </a:stretch>
        </p:blipFill>
        <p:spPr>
          <a:xfrm>
            <a:off x="13591309" y="1844303"/>
            <a:ext cx="3806189" cy="7490714"/>
          </a:xfrm>
          <a:prstGeom prst="rect">
            <a:avLst/>
          </a:prstGeom>
        </p:spPr>
      </p:pic>
      <p:pic>
        <p:nvPicPr>
          <p:cNvPr id="7" name="Picture 6">
            <a:extLst>
              <a:ext uri="{FF2B5EF4-FFF2-40B4-BE49-F238E27FC236}">
                <a16:creationId xmlns:a16="http://schemas.microsoft.com/office/drawing/2014/main" id="{4E80AB9E-60B7-435A-B009-E198410E9487}"/>
              </a:ext>
            </a:extLst>
          </p:cNvPr>
          <p:cNvPicPr>
            <a:picLocks noChangeAspect="1"/>
          </p:cNvPicPr>
          <p:nvPr/>
        </p:nvPicPr>
        <p:blipFill>
          <a:blip r:embed="rId4"/>
          <a:stretch>
            <a:fillRect/>
          </a:stretch>
        </p:blipFill>
        <p:spPr>
          <a:xfrm>
            <a:off x="8879931" y="1844303"/>
            <a:ext cx="3800000" cy="7495238"/>
          </a:xfrm>
          <a:prstGeom prst="rect">
            <a:avLst/>
          </a:prstGeom>
        </p:spPr>
      </p:pic>
    </p:spTree>
    <p:extLst>
      <p:ext uri="{BB962C8B-B14F-4D97-AF65-F5344CB8AC3E}">
        <p14:creationId xmlns:p14="http://schemas.microsoft.com/office/powerpoint/2010/main" val="78168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endParaRPr lang="en-US" sz="6000" b="1" dirty="0">
              <a:solidFill>
                <a:schemeClr val="bg1"/>
              </a:solidFill>
              <a:latin typeface="+mj-lt"/>
            </a:endParaRPr>
          </a:p>
          <a:p>
            <a:pPr algn="ctr"/>
            <a:r>
              <a:rPr lang="en-US" sz="6000" b="1" dirty="0" err="1">
                <a:solidFill>
                  <a:schemeClr val="bg1"/>
                </a:solidFill>
                <a:latin typeface="+mj-lt"/>
              </a:rPr>
              <a:t>Đăng</a:t>
            </a:r>
            <a:r>
              <a:rPr lang="en-US" sz="6000" b="1" dirty="0">
                <a:solidFill>
                  <a:schemeClr val="bg1"/>
                </a:solidFill>
                <a:latin typeface="+mj-lt"/>
              </a:rPr>
              <a:t> </a:t>
            </a:r>
            <a:r>
              <a:rPr lang="en-US" sz="6000" b="1" dirty="0" err="1">
                <a:solidFill>
                  <a:schemeClr val="bg1"/>
                </a:solidFill>
                <a:latin typeface="+mj-lt"/>
              </a:rPr>
              <a:t>ký</a:t>
            </a:r>
            <a:r>
              <a:rPr lang="en-US" sz="6000" b="1" dirty="0">
                <a:solidFill>
                  <a:schemeClr val="bg1"/>
                </a:solidFill>
                <a:latin typeface="+mj-lt"/>
              </a:rPr>
              <a:t> </a:t>
            </a:r>
            <a:r>
              <a:rPr lang="en-US" sz="6000" b="1" dirty="0" err="1">
                <a:solidFill>
                  <a:schemeClr val="bg1"/>
                </a:solidFill>
                <a:latin typeface="+mj-lt"/>
              </a:rPr>
              <a:t>thuế</a:t>
            </a:r>
            <a:endParaRPr lang="en-US" sz="6000" b="1" dirty="0">
              <a:solidFill>
                <a:schemeClr val="bg1"/>
              </a:solidFill>
              <a:latin typeface="+mj-lt"/>
            </a:endParaRPr>
          </a:p>
          <a:p>
            <a:pPr algn="ctr"/>
            <a:endParaRPr lang="en-US" dirty="0">
              <a:solidFill>
                <a:schemeClr val="tx1"/>
              </a:solidFill>
              <a:latin typeface="+mj-lt"/>
            </a:endParaRPr>
          </a:p>
        </p:txBody>
      </p:sp>
      <p:pic>
        <p:nvPicPr>
          <p:cNvPr id="8" name="Picture 7">
            <a:extLst>
              <a:ext uri="{FF2B5EF4-FFF2-40B4-BE49-F238E27FC236}">
                <a16:creationId xmlns:a16="http://schemas.microsoft.com/office/drawing/2014/main" id="{F51C3BC7-CB5F-40BA-8759-665221689F5C}"/>
              </a:ext>
            </a:extLst>
          </p:cNvPr>
          <p:cNvPicPr>
            <a:picLocks noChangeAspect="1"/>
          </p:cNvPicPr>
          <p:nvPr/>
        </p:nvPicPr>
        <p:blipFill>
          <a:blip r:embed="rId2"/>
          <a:stretch>
            <a:fillRect/>
          </a:stretch>
        </p:blipFill>
        <p:spPr>
          <a:xfrm>
            <a:off x="8117176" y="1647619"/>
            <a:ext cx="3800000" cy="7485714"/>
          </a:xfrm>
          <a:prstGeom prst="rect">
            <a:avLst/>
          </a:prstGeom>
        </p:spPr>
      </p:pic>
      <p:pic>
        <p:nvPicPr>
          <p:cNvPr id="9" name="Picture 8">
            <a:extLst>
              <a:ext uri="{FF2B5EF4-FFF2-40B4-BE49-F238E27FC236}">
                <a16:creationId xmlns:a16="http://schemas.microsoft.com/office/drawing/2014/main" id="{E781C8D3-0B9B-4C5C-BD9D-D6B5B7AAEA46}"/>
              </a:ext>
            </a:extLst>
          </p:cNvPr>
          <p:cNvPicPr>
            <a:picLocks noChangeAspect="1"/>
          </p:cNvPicPr>
          <p:nvPr/>
        </p:nvPicPr>
        <p:blipFill>
          <a:blip r:embed="rId3"/>
          <a:srcRect/>
          <a:stretch/>
        </p:blipFill>
        <p:spPr>
          <a:xfrm>
            <a:off x="12231889" y="1647619"/>
            <a:ext cx="3732488" cy="7485714"/>
          </a:xfrm>
          <a:prstGeom prst="rect">
            <a:avLst/>
          </a:prstGeom>
        </p:spPr>
      </p:pic>
      <p:sp>
        <p:nvSpPr>
          <p:cNvPr id="4" name="Title 12">
            <a:extLst>
              <a:ext uri="{FF2B5EF4-FFF2-40B4-BE49-F238E27FC236}">
                <a16:creationId xmlns:a16="http://schemas.microsoft.com/office/drawing/2014/main" id="{B6606303-1852-A6BB-2DB4-B1A04630E793}"/>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2.3 ĐĂNG KÝ THUẾ</a:t>
            </a:r>
            <a:endParaRPr lang="en-US" dirty="0"/>
          </a:p>
        </p:txBody>
      </p:sp>
    </p:spTree>
    <p:extLst>
      <p:ext uri="{BB962C8B-B14F-4D97-AF65-F5344CB8AC3E}">
        <p14:creationId xmlns:p14="http://schemas.microsoft.com/office/powerpoint/2010/main" val="1266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2.3 ĐĂNG KÝ THUẾ</a:t>
            </a:r>
            <a:endParaRPr lang="en-US" dirty="0"/>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97623" y="1520600"/>
            <a:ext cx="9616057"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6771887" cy="7818579"/>
            <a:chOff x="182880" y="1005520"/>
            <a:chExt cx="3200400"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3200400"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DKT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T</a:t>
              </a:r>
              <a:r>
                <a:rPr lang="en-US" sz="2800" b="1" dirty="0">
                  <a:solidFill>
                    <a:srgbClr val="002060"/>
                  </a:solidFill>
                  <a:latin typeface="Times New Roman" panose="02020603050405020304" pitchFamily="18" charset="0"/>
                  <a:cs typeface="Times New Roman" panose="02020603050405020304" pitchFamily="18" charset="0"/>
                </a:rPr>
                <a:t>hay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 name="Connector: Elbow 4">
            <a:extLst>
              <a:ext uri="{FF2B5EF4-FFF2-40B4-BE49-F238E27FC236}">
                <a16:creationId xmlns:a16="http://schemas.microsoft.com/office/drawing/2014/main" id="{29816872-C24F-409D-89E2-EBFB363962F6}"/>
              </a:ext>
            </a:extLst>
          </p:cNvPr>
          <p:cNvCxnSpPr>
            <a:cxnSpLocks/>
          </p:cNvCxnSpPr>
          <p:nvPr/>
        </p:nvCxnSpPr>
        <p:spPr>
          <a:xfrm>
            <a:off x="13205651" y="5280037"/>
            <a:ext cx="2634084" cy="3677605"/>
          </a:xfrm>
          <a:prstGeom prst="bentConnector4">
            <a:avLst>
              <a:gd name="adj1" fmla="val 8734"/>
              <a:gd name="adj2" fmla="val 1062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A295C65-B1DE-4783-8906-67E7A381386E}"/>
              </a:ext>
            </a:extLst>
          </p:cNvPr>
          <p:cNvPicPr>
            <a:picLocks noChangeAspect="1"/>
          </p:cNvPicPr>
          <p:nvPr/>
        </p:nvPicPr>
        <p:blipFill>
          <a:blip r:embed="rId2"/>
          <a:stretch>
            <a:fillRect/>
          </a:stretch>
        </p:blipFill>
        <p:spPr>
          <a:xfrm>
            <a:off x="9405651" y="1846803"/>
            <a:ext cx="3800000" cy="7485714"/>
          </a:xfrm>
          <a:prstGeom prst="rect">
            <a:avLst/>
          </a:prstGeom>
        </p:spPr>
      </p:pic>
      <p:pic>
        <p:nvPicPr>
          <p:cNvPr id="18" name="Picture 17">
            <a:extLst>
              <a:ext uri="{FF2B5EF4-FFF2-40B4-BE49-F238E27FC236}">
                <a16:creationId xmlns:a16="http://schemas.microsoft.com/office/drawing/2014/main" id="{D28F659E-769D-4938-BC7E-5C614A843138}"/>
              </a:ext>
            </a:extLst>
          </p:cNvPr>
          <p:cNvPicPr/>
          <p:nvPr/>
        </p:nvPicPr>
        <p:blipFill>
          <a:blip r:embed="rId3"/>
          <a:stretch>
            <a:fillRect/>
          </a:stretch>
        </p:blipFill>
        <p:spPr>
          <a:xfrm>
            <a:off x="13924540" y="1846802"/>
            <a:ext cx="3799999" cy="7110840"/>
          </a:xfrm>
          <a:prstGeom prst="rect">
            <a:avLst/>
          </a:prstGeom>
        </p:spPr>
      </p:pic>
    </p:spTree>
    <p:extLst>
      <p:ext uri="{BB962C8B-B14F-4D97-AF65-F5344CB8AC3E}">
        <p14:creationId xmlns:p14="http://schemas.microsoft.com/office/powerpoint/2010/main" val="284814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NNT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thuộc</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F4D03B50-9D54-4CE8-ADAA-CD88D595C97C}"/>
              </a:ext>
            </a:extLst>
          </p:cNvPr>
          <p:cNvPicPr>
            <a:picLocks noChangeAspect="1"/>
          </p:cNvPicPr>
          <p:nvPr/>
        </p:nvPicPr>
        <p:blipFill>
          <a:blip r:embed="rId2"/>
          <a:stretch>
            <a:fillRect/>
          </a:stretch>
        </p:blipFill>
        <p:spPr>
          <a:xfrm>
            <a:off x="6838358" y="1853464"/>
            <a:ext cx="3581483" cy="7485714"/>
          </a:xfrm>
          <a:prstGeom prst="rect">
            <a:avLst/>
          </a:prstGeom>
        </p:spPr>
      </p:pic>
      <p:pic>
        <p:nvPicPr>
          <p:cNvPr id="19" name="Picture 18">
            <a:extLst>
              <a:ext uri="{FF2B5EF4-FFF2-40B4-BE49-F238E27FC236}">
                <a16:creationId xmlns:a16="http://schemas.microsoft.com/office/drawing/2014/main" id="{E108C982-4D97-4D84-A64F-EC5454C50DE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07797" y="1897749"/>
            <a:ext cx="3537384" cy="7441428"/>
          </a:xfrm>
          <a:prstGeom prst="rect">
            <a:avLst/>
          </a:prstGeom>
          <a:noFill/>
          <a:ln>
            <a:noFill/>
          </a:ln>
        </p:spPr>
      </p:pic>
      <p:pic>
        <p:nvPicPr>
          <p:cNvPr id="22" name="Picture 21">
            <a:extLst>
              <a:ext uri="{FF2B5EF4-FFF2-40B4-BE49-F238E27FC236}">
                <a16:creationId xmlns:a16="http://schemas.microsoft.com/office/drawing/2014/main" id="{832B5A83-1DCF-43AF-907B-B2F7F7321B6A}"/>
              </a:ext>
            </a:extLst>
          </p:cNvPr>
          <p:cNvPicPr/>
          <p:nvPr/>
        </p:nvPicPr>
        <p:blipFill>
          <a:blip r:embed="rId4"/>
          <a:stretch>
            <a:fillRect/>
          </a:stretch>
        </p:blipFill>
        <p:spPr>
          <a:xfrm>
            <a:off x="14333136" y="1897748"/>
            <a:ext cx="3521483" cy="7441427"/>
          </a:xfrm>
          <a:prstGeom prst="rect">
            <a:avLst/>
          </a:prstGeom>
        </p:spPr>
      </p:pic>
      <p:sp>
        <p:nvSpPr>
          <p:cNvPr id="4" name="Title 12">
            <a:extLst>
              <a:ext uri="{FF2B5EF4-FFF2-40B4-BE49-F238E27FC236}">
                <a16:creationId xmlns:a16="http://schemas.microsoft.com/office/drawing/2014/main" id="{9B14F318-472D-9788-D890-0E602065704D}"/>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2.3 ĐĂNG KÝ THUẾ</a:t>
            </a:r>
            <a:endParaRPr lang="en-US" dirty="0"/>
          </a:p>
        </p:txBody>
      </p:sp>
    </p:spTree>
    <p:extLst>
      <p:ext uri="{BB962C8B-B14F-4D97-AF65-F5344CB8AC3E}">
        <p14:creationId xmlns:p14="http://schemas.microsoft.com/office/powerpoint/2010/main" val="245563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F4D03B50-9D54-4CE8-ADAA-CD88D595C97C}"/>
              </a:ext>
            </a:extLst>
          </p:cNvPr>
          <p:cNvPicPr>
            <a:picLocks noChangeAspect="1"/>
          </p:cNvPicPr>
          <p:nvPr/>
        </p:nvPicPr>
        <p:blipFill>
          <a:blip r:embed="rId2"/>
          <a:stretch>
            <a:fillRect/>
          </a:stretch>
        </p:blipFill>
        <p:spPr>
          <a:xfrm>
            <a:off x="6838358" y="1853464"/>
            <a:ext cx="3581483" cy="7485714"/>
          </a:xfrm>
          <a:prstGeom prst="rect">
            <a:avLst/>
          </a:prstGeom>
        </p:spPr>
      </p:pic>
      <p:pic>
        <p:nvPicPr>
          <p:cNvPr id="20" name="Picture 19">
            <a:extLst>
              <a:ext uri="{FF2B5EF4-FFF2-40B4-BE49-F238E27FC236}">
                <a16:creationId xmlns:a16="http://schemas.microsoft.com/office/drawing/2014/main" id="{6441D9F2-0532-4DCF-BB2C-E328E842FD74}"/>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607796" y="1897748"/>
            <a:ext cx="3521483" cy="7441426"/>
          </a:xfrm>
          <a:prstGeom prst="rect">
            <a:avLst/>
          </a:prstGeom>
          <a:noFill/>
          <a:ln>
            <a:noFill/>
          </a:ln>
        </p:spPr>
      </p:pic>
      <p:pic>
        <p:nvPicPr>
          <p:cNvPr id="21" name="Picture 20">
            <a:extLst>
              <a:ext uri="{FF2B5EF4-FFF2-40B4-BE49-F238E27FC236}">
                <a16:creationId xmlns:a16="http://schemas.microsoft.com/office/drawing/2014/main" id="{00D5A8EF-F5B9-457E-971D-6E23EF8D86C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317233" y="1897748"/>
            <a:ext cx="3521483" cy="7441426"/>
          </a:xfrm>
          <a:prstGeom prst="rect">
            <a:avLst/>
          </a:prstGeom>
          <a:noFill/>
          <a:ln>
            <a:noFill/>
          </a:ln>
        </p:spPr>
      </p:pic>
      <p:sp>
        <p:nvSpPr>
          <p:cNvPr id="4" name="Title 12">
            <a:extLst>
              <a:ext uri="{FF2B5EF4-FFF2-40B4-BE49-F238E27FC236}">
                <a16:creationId xmlns:a16="http://schemas.microsoft.com/office/drawing/2014/main" id="{AE950C22-32DB-24AE-2685-2C37C7907A72}"/>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2.3 ĐĂNG KÝ THUẾ</a:t>
            </a:r>
            <a:endParaRPr lang="en-US" dirty="0"/>
          </a:p>
        </p:txBody>
      </p:sp>
    </p:spTree>
    <p:extLst>
      <p:ext uri="{BB962C8B-B14F-4D97-AF65-F5344CB8AC3E}">
        <p14:creationId xmlns:p14="http://schemas.microsoft.com/office/powerpoint/2010/main" val="731287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19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r>
              <a:rPr lang="en-US" sz="6000" b="1" dirty="0">
                <a:solidFill>
                  <a:schemeClr val="bg1"/>
                </a:solidFill>
                <a:latin typeface="+mj-lt"/>
              </a:rPr>
              <a:t> </a:t>
            </a:r>
            <a:r>
              <a:rPr lang="en-US" sz="6000" b="1" dirty="0" err="1">
                <a:solidFill>
                  <a:schemeClr val="bg1"/>
                </a:solidFill>
                <a:latin typeface="+mj-lt"/>
              </a:rPr>
              <a:t>Hỗ</a:t>
            </a:r>
            <a:r>
              <a:rPr lang="en-US" sz="6000" b="1" dirty="0">
                <a:solidFill>
                  <a:schemeClr val="bg1"/>
                </a:solidFill>
                <a:latin typeface="+mj-lt"/>
              </a:rPr>
              <a:t> </a:t>
            </a:r>
            <a:r>
              <a:rPr lang="en-US" sz="6000" b="1" dirty="0" err="1">
                <a:solidFill>
                  <a:schemeClr val="bg1"/>
                </a:solidFill>
                <a:latin typeface="+mj-lt"/>
              </a:rPr>
              <a:t>trợ</a:t>
            </a:r>
            <a:r>
              <a:rPr lang="en-US" sz="6000" b="1" dirty="0">
                <a:solidFill>
                  <a:schemeClr val="bg1"/>
                </a:solidFill>
                <a:latin typeface="+mj-lt"/>
              </a:rPr>
              <a:t> </a:t>
            </a:r>
            <a:r>
              <a:rPr lang="en-US" sz="6000" b="1" dirty="0" err="1">
                <a:solidFill>
                  <a:schemeClr val="bg1"/>
                </a:solidFill>
                <a:latin typeface="+mj-lt"/>
              </a:rPr>
              <a:t>quyết</a:t>
            </a:r>
            <a:r>
              <a:rPr lang="en-US" sz="6000" b="1" dirty="0">
                <a:solidFill>
                  <a:schemeClr val="bg1"/>
                </a:solidFill>
                <a:latin typeface="+mj-lt"/>
              </a:rPr>
              <a:t> </a:t>
            </a:r>
            <a:r>
              <a:rPr lang="en-US" sz="6000" b="1" dirty="0" err="1">
                <a:solidFill>
                  <a:schemeClr val="bg1"/>
                </a:solidFill>
                <a:latin typeface="+mj-lt"/>
              </a:rPr>
              <a:t>toán</a:t>
            </a:r>
            <a:r>
              <a:rPr lang="en-US" sz="6000" b="1" dirty="0">
                <a:solidFill>
                  <a:schemeClr val="bg1"/>
                </a:solidFill>
                <a:latin typeface="+mj-lt"/>
              </a:rPr>
              <a:t> </a:t>
            </a:r>
            <a:r>
              <a:rPr lang="en-US" sz="6000" b="1" dirty="0" err="1">
                <a:solidFill>
                  <a:schemeClr val="bg1"/>
                </a:solidFill>
                <a:latin typeface="+mj-lt"/>
              </a:rPr>
              <a:t>thuế</a:t>
            </a:r>
            <a:r>
              <a:rPr lang="en-US" sz="6000" b="1" dirty="0">
                <a:solidFill>
                  <a:schemeClr val="bg1"/>
                </a:solidFill>
                <a:latin typeface="+mj-lt"/>
              </a:rPr>
              <a:t> TNCN</a:t>
            </a:r>
          </a:p>
          <a:p>
            <a:pPr algn="ctr"/>
            <a:endParaRPr lang="en-US" dirty="0">
              <a:solidFill>
                <a:schemeClr val="tx1"/>
              </a:solidFill>
              <a:latin typeface="+mj-lt"/>
            </a:endParaRPr>
          </a:p>
        </p:txBody>
      </p:sp>
      <p:pic>
        <p:nvPicPr>
          <p:cNvPr id="9" name="Picture 8">
            <a:extLst>
              <a:ext uri="{FF2B5EF4-FFF2-40B4-BE49-F238E27FC236}">
                <a16:creationId xmlns:a16="http://schemas.microsoft.com/office/drawing/2014/main" id="{E781C8D3-0B9B-4C5C-BD9D-D6B5B7AAEA46}"/>
              </a:ext>
            </a:extLst>
          </p:cNvPr>
          <p:cNvPicPr>
            <a:picLocks noChangeAspect="1"/>
          </p:cNvPicPr>
          <p:nvPr/>
        </p:nvPicPr>
        <p:blipFill>
          <a:blip r:embed="rId2"/>
          <a:srcRect/>
          <a:stretch/>
        </p:blipFill>
        <p:spPr>
          <a:xfrm>
            <a:off x="12231889" y="1647620"/>
            <a:ext cx="3732488" cy="7485712"/>
          </a:xfrm>
          <a:prstGeom prst="rect">
            <a:avLst/>
          </a:prstGeom>
        </p:spPr>
      </p:pic>
      <p:pic>
        <p:nvPicPr>
          <p:cNvPr id="10" name="Picture 9">
            <a:extLst>
              <a:ext uri="{FF2B5EF4-FFF2-40B4-BE49-F238E27FC236}">
                <a16:creationId xmlns:a16="http://schemas.microsoft.com/office/drawing/2014/main" id="{3D9F957B-ED17-4510-89AB-1E452D157F9D}"/>
              </a:ext>
            </a:extLst>
          </p:cNvPr>
          <p:cNvPicPr>
            <a:picLocks noChangeAspect="1"/>
          </p:cNvPicPr>
          <p:nvPr/>
        </p:nvPicPr>
        <p:blipFill>
          <a:blip r:embed="rId3"/>
          <a:stretch>
            <a:fillRect/>
          </a:stretch>
        </p:blipFill>
        <p:spPr>
          <a:xfrm>
            <a:off x="8237875" y="1704460"/>
            <a:ext cx="3732488" cy="7458376"/>
          </a:xfrm>
          <a:prstGeom prst="rect">
            <a:avLst/>
          </a:prstGeom>
        </p:spPr>
      </p:pic>
    </p:spTree>
    <p:extLst>
      <p:ext uri="{BB962C8B-B14F-4D97-AF65-F5344CB8AC3E}">
        <p14:creationId xmlns:p14="http://schemas.microsoft.com/office/powerpoint/2010/main" val="818733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261342" cy="424732"/>
          </a:xfrm>
        </p:spPr>
        <p:txBody>
          <a:bodyPr/>
          <a:lstStyle/>
          <a:p>
            <a:r>
              <a:rPr lang="vi-VN" dirty="0"/>
              <a:t>T</a:t>
            </a:r>
            <a:r>
              <a:rPr lang="en-US" dirty="0"/>
              <a:t>10/2024  |  GDT.GOV.VN </a:t>
            </a:r>
          </a:p>
        </p:txBody>
      </p:sp>
      <p:sp>
        <p:nvSpPr>
          <p:cNvPr id="9" name="Google Shape;146;p2"/>
          <p:cNvSpPr txBox="1"/>
          <p:nvPr/>
        </p:nvSpPr>
        <p:spPr>
          <a:xfrm flipH="1">
            <a:off x="1848134" y="433189"/>
            <a:ext cx="16535400"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4000" b="1" i="0" u="none" strike="noStrike" cap="none" dirty="0">
                <a:solidFill>
                  <a:schemeClr val="tx1"/>
                </a:solidFill>
                <a:latin typeface="Times New Roman"/>
                <a:ea typeface="Times New Roman"/>
                <a:cs typeface="Times New Roman"/>
                <a:sym typeface="Times New Roman"/>
              </a:rPr>
              <a:t>NỘI DUNG</a:t>
            </a:r>
            <a:endParaRPr sz="4000" dirty="0">
              <a:solidFill>
                <a:schemeClr val="tx1"/>
              </a:solidFill>
            </a:endParaRPr>
          </a:p>
        </p:txBody>
      </p:sp>
      <p:sp>
        <p:nvSpPr>
          <p:cNvPr id="14" name="Rounded Rectangle 5">
            <a:extLst>
              <a:ext uri="{FF2B5EF4-FFF2-40B4-BE49-F238E27FC236}">
                <a16:creationId xmlns:a16="http://schemas.microsoft.com/office/drawing/2014/main" id="{4C9439CE-4CBF-4DA7-B8D3-EF2983B57844}"/>
              </a:ext>
            </a:extLst>
          </p:cNvPr>
          <p:cNvSpPr/>
          <p:nvPr/>
        </p:nvSpPr>
        <p:spPr>
          <a:xfrm>
            <a:off x="2174142" y="3451395"/>
            <a:ext cx="1178560"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1</a:t>
            </a:r>
          </a:p>
        </p:txBody>
      </p:sp>
      <p:sp>
        <p:nvSpPr>
          <p:cNvPr id="15" name="Rounded Rectangle 6">
            <a:extLst>
              <a:ext uri="{FF2B5EF4-FFF2-40B4-BE49-F238E27FC236}">
                <a16:creationId xmlns:a16="http://schemas.microsoft.com/office/drawing/2014/main" id="{313F4902-D0DB-42C6-8FCB-D0588123644E}"/>
              </a:ext>
            </a:extLst>
          </p:cNvPr>
          <p:cNvSpPr/>
          <p:nvPr/>
        </p:nvSpPr>
        <p:spPr>
          <a:xfrm>
            <a:off x="3380170" y="3451395"/>
            <a:ext cx="11501120"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tx1"/>
                </a:solidFill>
                <a:latin typeface="Times New Roman" panose="02020603050405020304" pitchFamily="18" charset="0"/>
                <a:cs typeface="Times New Roman" panose="02020603050405020304" pitchFamily="18" charset="0"/>
              </a:rPr>
              <a:t>Hướng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dẫn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cài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đặt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đăng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nhập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ứng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dụng</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5">
            <a:extLst>
              <a:ext uri="{FF2B5EF4-FFF2-40B4-BE49-F238E27FC236}">
                <a16:creationId xmlns:a16="http://schemas.microsoft.com/office/drawing/2014/main" id="{B4E36502-1B7F-4F22-AAA8-932E4772AD01}"/>
              </a:ext>
            </a:extLst>
          </p:cNvPr>
          <p:cNvSpPr/>
          <p:nvPr/>
        </p:nvSpPr>
        <p:spPr>
          <a:xfrm>
            <a:off x="2174142" y="4824753"/>
            <a:ext cx="1178560"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2</a:t>
            </a:r>
          </a:p>
        </p:txBody>
      </p:sp>
      <p:sp>
        <p:nvSpPr>
          <p:cNvPr id="19" name="Rounded Rectangle 5">
            <a:extLst>
              <a:ext uri="{FF2B5EF4-FFF2-40B4-BE49-F238E27FC236}">
                <a16:creationId xmlns:a16="http://schemas.microsoft.com/office/drawing/2014/main" id="{794B562C-EC8B-4153-83F3-8882D5B9F2F9}"/>
              </a:ext>
            </a:extLst>
          </p:cNvPr>
          <p:cNvSpPr/>
          <p:nvPr/>
        </p:nvSpPr>
        <p:spPr>
          <a:xfrm>
            <a:off x="2184302" y="6198111"/>
            <a:ext cx="1178560"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tx1"/>
                </a:solidFill>
                <a:latin typeface="Times New Roman" panose="02020603050405020304" pitchFamily="18" charset="0"/>
                <a:cs typeface="Times New Roman" panose="02020603050405020304" pitchFamily="18" charset="0"/>
              </a:rPr>
              <a:t>3</a:t>
            </a:r>
          </a:p>
        </p:txBody>
      </p:sp>
      <p:sp>
        <p:nvSpPr>
          <p:cNvPr id="20" name="Rounded Rectangle 6">
            <a:extLst>
              <a:ext uri="{FF2B5EF4-FFF2-40B4-BE49-F238E27FC236}">
                <a16:creationId xmlns:a16="http://schemas.microsoft.com/office/drawing/2014/main" id="{DC2C6ED0-3BD5-4FCE-82AF-9B312EEE38F3}"/>
              </a:ext>
            </a:extLst>
          </p:cNvPr>
          <p:cNvSpPr/>
          <p:nvPr/>
        </p:nvSpPr>
        <p:spPr>
          <a:xfrm>
            <a:off x="3380170" y="4865699"/>
            <a:ext cx="11399142"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err="1">
                <a:solidFill>
                  <a:schemeClr val="tx1"/>
                </a:solidFill>
                <a:latin typeface="Times New Roman" panose="02020603050405020304" pitchFamily="18" charset="0"/>
                <a:cs typeface="Times New Roman" panose="02020603050405020304" pitchFamily="18" charset="0"/>
              </a:rPr>
              <a:t>Hướng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dẫn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sử</a:t>
            </a:r>
            <a:r>
              <a:rPr lang="en-US" sz="3500" dirty="0">
                <a:solidFill>
                  <a:schemeClr val="tx1"/>
                </a:solidFill>
                <a:latin typeface="Times New Roman" panose="02020603050405020304" pitchFamily="18" charset="0"/>
                <a:cs typeface="Times New Roman" panose="02020603050405020304" pitchFamily="18" charset="0"/>
              </a:rPr>
              <a:t> dung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chức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năng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ứng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dụng</a:t>
            </a:r>
            <a:endParaRPr lang="en-US" sz="35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6">
            <a:extLst>
              <a:ext uri="{FF2B5EF4-FFF2-40B4-BE49-F238E27FC236}">
                <a16:creationId xmlns:a16="http://schemas.microsoft.com/office/drawing/2014/main" id="{DC2C6ED0-3BD5-4FCE-82AF-9B312EEE38F3}"/>
              </a:ext>
            </a:extLst>
          </p:cNvPr>
          <p:cNvSpPr/>
          <p:nvPr/>
        </p:nvSpPr>
        <p:spPr>
          <a:xfrm>
            <a:off x="3396090" y="6256528"/>
            <a:ext cx="11399142" cy="934720"/>
          </a:xfrm>
          <a:prstGeom prst="roundRect">
            <a:avLst/>
          </a:prstGeom>
          <a:noFill/>
          <a:ln>
            <a:solidFill>
              <a:srgbClr val="C00000">
                <a:alpha val="98000"/>
              </a:srgb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tình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huống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lưu</a:t>
            </a:r>
            <a:r>
              <a:rPr lang="en-US" sz="3500" dirty="0">
                <a:solidFill>
                  <a:schemeClr val="tx1"/>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1785615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TNCN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image1.jpg">
            <a:extLst>
              <a:ext uri="{FF2B5EF4-FFF2-40B4-BE49-F238E27FC236}">
                <a16:creationId xmlns:a16="http://schemas.microsoft.com/office/drawing/2014/main" id="{961B5906-A043-4A89-BD6F-A9C26A4D49E5}"/>
              </a:ext>
            </a:extLst>
          </p:cNvPr>
          <p:cNvPicPr/>
          <p:nvPr/>
        </p:nvPicPr>
        <p:blipFill>
          <a:blip r:embed="rId2"/>
          <a:srcRect/>
          <a:stretch>
            <a:fillRect/>
          </a:stretch>
        </p:blipFill>
        <p:spPr>
          <a:xfrm>
            <a:off x="6896410" y="1731820"/>
            <a:ext cx="3514912" cy="7441426"/>
          </a:xfrm>
          <a:prstGeom prst="rect">
            <a:avLst/>
          </a:prstGeom>
          <a:ln/>
        </p:spPr>
      </p:pic>
      <p:pic>
        <p:nvPicPr>
          <p:cNvPr id="22" name="image7.jpg">
            <a:extLst>
              <a:ext uri="{FF2B5EF4-FFF2-40B4-BE49-F238E27FC236}">
                <a16:creationId xmlns:a16="http://schemas.microsoft.com/office/drawing/2014/main" id="{2A75B2F7-3D69-41A6-A492-4F05C86FF2BC}"/>
              </a:ext>
            </a:extLst>
          </p:cNvPr>
          <p:cNvPicPr/>
          <p:nvPr/>
        </p:nvPicPr>
        <p:blipFill>
          <a:blip r:embed="rId3"/>
          <a:srcRect/>
          <a:stretch>
            <a:fillRect/>
          </a:stretch>
        </p:blipFill>
        <p:spPr>
          <a:xfrm>
            <a:off x="10599278" y="1731820"/>
            <a:ext cx="3524394" cy="7441426"/>
          </a:xfrm>
          <a:prstGeom prst="rect">
            <a:avLst/>
          </a:prstGeom>
          <a:ln/>
        </p:spPr>
      </p:pic>
      <p:pic>
        <p:nvPicPr>
          <p:cNvPr id="18" name="image7.jpg">
            <a:extLst>
              <a:ext uri="{FF2B5EF4-FFF2-40B4-BE49-F238E27FC236}">
                <a16:creationId xmlns:a16="http://schemas.microsoft.com/office/drawing/2014/main" id="{D5BBE29A-71E5-4159-BA96-F0D3510774E3}"/>
              </a:ext>
            </a:extLst>
          </p:cNvPr>
          <p:cNvPicPr/>
          <p:nvPr/>
        </p:nvPicPr>
        <p:blipFill>
          <a:blip r:embed="rId4"/>
          <a:srcRect/>
          <a:stretch/>
        </p:blipFill>
        <p:spPr>
          <a:xfrm>
            <a:off x="14306479" y="1731821"/>
            <a:ext cx="3524394" cy="7441426"/>
          </a:xfrm>
          <a:prstGeom prst="rect">
            <a:avLst/>
          </a:prstGeom>
          <a:ln/>
        </p:spPr>
      </p:pic>
      <p:sp>
        <p:nvSpPr>
          <p:cNvPr id="4" name="Title 12">
            <a:extLst>
              <a:ext uri="{FF2B5EF4-FFF2-40B4-BE49-F238E27FC236}">
                <a16:creationId xmlns:a16="http://schemas.microsoft.com/office/drawing/2014/main" id="{A05E9FB5-254B-6ADA-19D1-3D75151F302C}"/>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349411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TNCN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I.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nguồn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theo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chức</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trả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hoặc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CQT </a:t>
              </a:r>
              <a:r>
                <a:rPr lang="en-US" sz="2800" dirty="0" err="1">
                  <a:solidFill>
                    <a:schemeClr val="tx1"/>
                  </a:solidFill>
                  <a:effectLst/>
                  <a:latin typeface="Times New Roman" panose="02020603050405020304" pitchFamily="18" charset="0"/>
                  <a:ea typeface="Calibri" panose="020F0502020204030204" pitchFamily="34" charset="0"/>
                </a:rPr>
                <a:t>đến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ngày</a:t>
              </a:r>
              <a:r>
                <a:rPr lang="en-US" sz="2800" dirty="0">
                  <a:solidFill>
                    <a:schemeClr val="tx1"/>
                  </a:solidFill>
                  <a:effectLst/>
                  <a:latin typeface="Times New Roman" panose="02020603050405020304" pitchFamily="18" charset="0"/>
                  <a:ea typeface="Calibri" panose="020F0502020204030204" pitchFamily="34" charset="0"/>
                </a:rPr>
                <a:t> …</a:t>
              </a:r>
              <a:r>
                <a:rPr lang="pt-BR" sz="2800" dirty="0">
                  <a:solidFill>
                    <a:schemeClr val="tx1"/>
                  </a:solidFill>
                  <a:effectLst/>
                  <a:latin typeface="Times New Roman" panose="02020603050405020304" pitchFamily="18" charset="0"/>
                  <a:ea typeface="Calibri" panose="020F0502020204030204" pitchFamily="34" charset="0"/>
                </a:rPr>
                <a:t> (ngày tra cứu).</a:t>
              </a:r>
            </a:p>
            <a:p>
              <a:pPr marL="457200" indent="-457200">
                <a:buFont typeface="Wingdings" panose="05000000000000000000" pitchFamily="2" charset="2"/>
                <a:buChar char="Ø"/>
              </a:pPr>
              <a:r>
                <a:rPr lang="pt-BR" sz="2800" dirty="0">
                  <a:solidFill>
                    <a:schemeClr val="tx1"/>
                  </a:solidFill>
                  <a:effectLst/>
                  <a:latin typeface="Times New Roman" panose="02020603050405020304" pitchFamily="18" charset="0"/>
                  <a:ea typeface="Calibri" panose="020F0502020204030204" pitchFamily="34" charset="0"/>
                </a:rPr>
                <a:t>II. Thông tin về việc thực hiện quyết toán thuế TNCN đến ngày… (ngày tra cứu)</a:t>
              </a:r>
            </a:p>
            <a:p>
              <a:pPr marL="457200" indent="-457200">
                <a:buFont typeface="Wingdings" panose="05000000000000000000" pitchFamily="2" charset="2"/>
                <a:buChar char="Ø"/>
              </a:pPr>
              <a:r>
                <a:rPr lang="pt-BR" sz="2800" dirty="0">
                  <a:solidFill>
                    <a:schemeClr val="tx1"/>
                  </a:solidFill>
                  <a:effectLst/>
                  <a:latin typeface="Times New Roman" panose="02020603050405020304" pitchFamily="18" charset="0"/>
                  <a:ea typeface="Calibri" panose="020F0502020204030204" pitchFamily="34" charset="0"/>
                </a:rPr>
                <a:t>Hướng dẫn của Cơ quan Thuế</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45CB80A8-9109-4A10-85A1-111448B22083}"/>
              </a:ext>
            </a:extLst>
          </p:cNvPr>
          <p:cNvPicPr/>
          <p:nvPr/>
        </p:nvPicPr>
        <p:blipFill>
          <a:blip r:embed="rId2">
            <a:extLst>
              <a:ext uri="{28A0092B-C50C-407E-A947-70E740481C1C}">
                <a14:useLocalDpi xmlns:a14="http://schemas.microsoft.com/office/drawing/2010/main" val="0"/>
              </a:ext>
            </a:extLst>
          </a:blip>
          <a:stretch>
            <a:fillRect/>
          </a:stretch>
        </p:blipFill>
        <p:spPr>
          <a:xfrm>
            <a:off x="8171451" y="1804556"/>
            <a:ext cx="3584069" cy="7441426"/>
          </a:xfrm>
          <a:prstGeom prst="rect">
            <a:avLst/>
          </a:prstGeom>
        </p:spPr>
      </p:pic>
      <p:pic>
        <p:nvPicPr>
          <p:cNvPr id="22" name="Picture 21">
            <a:extLst>
              <a:ext uri="{FF2B5EF4-FFF2-40B4-BE49-F238E27FC236}">
                <a16:creationId xmlns:a16="http://schemas.microsoft.com/office/drawing/2014/main" id="{00DB5B44-AFC4-4C02-86EE-E8DB052E0E98}"/>
              </a:ext>
            </a:extLst>
          </p:cNvPr>
          <p:cNvPicPr/>
          <p:nvPr/>
        </p:nvPicPr>
        <p:blipFill>
          <a:blip r:embed="rId3">
            <a:extLst>
              <a:ext uri="{28A0092B-C50C-407E-A947-70E740481C1C}">
                <a14:useLocalDpi xmlns:a14="http://schemas.microsoft.com/office/drawing/2010/main" val="0"/>
              </a:ext>
            </a:extLst>
          </a:blip>
          <a:stretch>
            <a:fillRect/>
          </a:stretch>
        </p:blipFill>
        <p:spPr>
          <a:xfrm>
            <a:off x="12394737" y="1804556"/>
            <a:ext cx="3580712" cy="7441426"/>
          </a:xfrm>
          <a:prstGeom prst="rect">
            <a:avLst/>
          </a:prstGeom>
        </p:spPr>
      </p:pic>
      <p:sp>
        <p:nvSpPr>
          <p:cNvPr id="4" name="Title 12">
            <a:extLst>
              <a:ext uri="{FF2B5EF4-FFF2-40B4-BE49-F238E27FC236}">
                <a16:creationId xmlns:a16="http://schemas.microsoft.com/office/drawing/2014/main" id="{C0324F90-81A5-17C6-2536-17110D789EF2}"/>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394587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444B4F3C-9A03-4540-97F8-C503F2F50FD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604380" y="1804556"/>
            <a:ext cx="3838983" cy="6961844"/>
          </a:xfrm>
          <a:prstGeom prst="rect">
            <a:avLst/>
          </a:prstGeom>
        </p:spPr>
      </p:pic>
      <p:sp>
        <p:nvSpPr>
          <p:cNvPr id="4" name="Title 12">
            <a:extLst>
              <a:ext uri="{FF2B5EF4-FFF2-40B4-BE49-F238E27FC236}">
                <a16:creationId xmlns:a16="http://schemas.microsoft.com/office/drawing/2014/main" id="{39F783A3-EB42-BB3E-2545-4BB80571AC79}"/>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224385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effectLst/>
                  <a:latin typeface="Times New Roman" panose="02020603050405020304" pitchFamily="18" charset="0"/>
                  <a:ea typeface="Calibri" panose="020F0502020204030204" pitchFamily="34" charset="0"/>
                </a:rPr>
                <a:t>Trường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sai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có</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02QTT </a:t>
              </a:r>
              <a:r>
                <a:rPr lang="en-US" sz="2800" dirty="0" err="1">
                  <a:solidFill>
                    <a:schemeClr val="tx1"/>
                  </a:solidFill>
                  <a:effectLst/>
                  <a:latin typeface="Times New Roman" panose="02020603050405020304" pitchFamily="18" charset="0"/>
                  <a:ea typeface="Calibri" panose="020F0502020204030204" pitchFamily="34" charset="0"/>
                </a:rPr>
                <a:t>được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chấp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0986603-C1CD-4AD8-A0B6-F888E0097A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961012" y="2232584"/>
            <a:ext cx="3565479" cy="6533816"/>
          </a:xfrm>
          <a:prstGeom prst="rect">
            <a:avLst/>
          </a:prstGeom>
        </p:spPr>
      </p:pic>
      <p:sp>
        <p:nvSpPr>
          <p:cNvPr id="4" name="Title 12">
            <a:extLst>
              <a:ext uri="{FF2B5EF4-FFF2-40B4-BE49-F238E27FC236}">
                <a16:creationId xmlns:a16="http://schemas.microsoft.com/office/drawing/2014/main" id="{51E8F00F-5CF5-7B08-241F-21ED4D7D675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416521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effectLst/>
                  <a:latin typeface="Times New Roman" panose="02020603050405020304" pitchFamily="18" charset="0"/>
                  <a:ea typeface="Calibri" panose="020F0502020204030204" pitchFamily="34" charset="0"/>
                </a:rPr>
                <a:t>Trường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sai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chưa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02QTT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2EEB5112-C2D0-489E-A190-B71AA6427E2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85764" y="2202873"/>
            <a:ext cx="3823853" cy="6922459"/>
          </a:xfrm>
          <a:prstGeom prst="rect">
            <a:avLst/>
          </a:prstGeom>
        </p:spPr>
      </p:pic>
      <p:sp>
        <p:nvSpPr>
          <p:cNvPr id="4" name="Title 12">
            <a:extLst>
              <a:ext uri="{FF2B5EF4-FFF2-40B4-BE49-F238E27FC236}">
                <a16:creationId xmlns:a16="http://schemas.microsoft.com/office/drawing/2014/main" id="{333F8C94-B9A4-0755-B5F1-9D6DB1DAF85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1612048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effectLst/>
                  <a:latin typeface="Times New Roman" panose="02020603050405020304" pitchFamily="18" charset="0"/>
                  <a:ea typeface="Calibri" panose="020F0502020204030204" pitchFamily="34" charset="0"/>
                </a:rPr>
                <a:t>Trường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NNT </a:t>
              </a:r>
              <a:r>
                <a:rPr lang="en-US" sz="2800" dirty="0" err="1">
                  <a:solidFill>
                    <a:schemeClr val="tx1"/>
                  </a:solidFill>
                  <a:effectLst/>
                  <a:latin typeface="Times New Roman" panose="02020603050405020304" pitchFamily="18" charset="0"/>
                  <a:ea typeface="Calibri" panose="020F0502020204030204" pitchFamily="34" charset="0"/>
                </a:rPr>
                <a:t>không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ủy</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quyền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chưa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02QTT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6E9C250B-CD81-4140-B10F-4EADF793642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545377" y="1828800"/>
            <a:ext cx="4209714" cy="7296532"/>
          </a:xfrm>
          <a:prstGeom prst="rect">
            <a:avLst/>
          </a:prstGeom>
        </p:spPr>
      </p:pic>
      <p:sp>
        <p:nvSpPr>
          <p:cNvPr id="4" name="Title 12">
            <a:extLst>
              <a:ext uri="{FF2B5EF4-FFF2-40B4-BE49-F238E27FC236}">
                <a16:creationId xmlns:a16="http://schemas.microsoft.com/office/drawing/2014/main" id="{6DADE05F-A204-01DC-03D3-47EF363AC0C5}"/>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1013268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effectLst/>
                  <a:latin typeface="Times New Roman" panose="02020603050405020304" pitchFamily="18" charset="0"/>
                  <a:ea typeface="Calibri" panose="020F0502020204030204" pitchFamily="34" charset="0"/>
                </a:rPr>
                <a:t>Trường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NNT </a:t>
              </a:r>
              <a:r>
                <a:rPr lang="en-US" sz="2800" dirty="0" err="1">
                  <a:solidFill>
                    <a:schemeClr val="tx1"/>
                  </a:solidFill>
                  <a:effectLst/>
                  <a:latin typeface="Times New Roman" panose="02020603050405020304" pitchFamily="18" charset="0"/>
                  <a:ea typeface="Calibri" panose="020F0502020204030204" pitchFamily="34" charset="0"/>
                </a:rPr>
                <a:t>không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ủy</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quyền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02QTT </a:t>
              </a:r>
              <a:r>
                <a:rPr lang="en-US" sz="2800" dirty="0" err="1">
                  <a:solidFill>
                    <a:schemeClr val="tx1"/>
                  </a:solidFill>
                  <a:effectLst/>
                  <a:latin typeface="Times New Roman" panose="02020603050405020304" pitchFamily="18" charset="0"/>
                  <a:ea typeface="Calibri" panose="020F0502020204030204" pitchFamily="34" charset="0"/>
                </a:rPr>
                <a:t>được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chấp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B6DDB8F8-21C6-4C5C-935F-48C3B31F85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64982" y="1953490"/>
            <a:ext cx="4031671" cy="7151059"/>
          </a:xfrm>
          <a:prstGeom prst="rect">
            <a:avLst/>
          </a:prstGeom>
        </p:spPr>
      </p:pic>
      <p:sp>
        <p:nvSpPr>
          <p:cNvPr id="4" name="Title 12">
            <a:extLst>
              <a:ext uri="{FF2B5EF4-FFF2-40B4-BE49-F238E27FC236}">
                <a16:creationId xmlns:a16="http://schemas.microsoft.com/office/drawing/2014/main" id="{CB1EBC31-8060-B60C-F79B-B584AE508D18}"/>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14549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604732"/>
            <a:chOff x="182880" y="1005520"/>
            <a:chExt cx="2695445" cy="5069821"/>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dirty="0" err="1">
                  <a:solidFill>
                    <a:schemeClr val="tx1"/>
                  </a:solidFill>
                  <a:effectLst/>
                  <a:latin typeface="Times New Roman" panose="02020603050405020304" pitchFamily="18" charset="0"/>
                  <a:ea typeface="Calibri" panose="020F0502020204030204" pitchFamily="34" charset="0"/>
                </a:rPr>
                <a:t>Trường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NNT </a:t>
              </a:r>
              <a:r>
                <a:rPr lang="en-US" sz="2800" dirty="0" err="1">
                  <a:solidFill>
                    <a:schemeClr val="tx1"/>
                  </a:solidFill>
                  <a:effectLst/>
                  <a:latin typeface="Times New Roman" panose="02020603050405020304" pitchFamily="18" charset="0"/>
                  <a:ea typeface="Calibri" panose="020F0502020204030204" pitchFamily="34" charset="0"/>
                </a:rPr>
                <a:t>không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ủy</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quyền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số</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còn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phải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nộp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nhỏ</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hơn</a:t>
              </a:r>
              <a:r>
                <a:rPr lang="en-US" sz="2800" dirty="0">
                  <a:solidFill>
                    <a:schemeClr val="tx1"/>
                  </a:solidFill>
                  <a:effectLst/>
                  <a:latin typeface="Times New Roman" panose="02020603050405020304" pitchFamily="18" charset="0"/>
                  <a:ea typeface="Calibri" panose="020F0502020204030204" pitchFamily="34" charset="0"/>
                </a:rPr>
                <a:t> 50.000 VND</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3626AD7C-B060-494B-A975-8B757A17446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02639" y="1849582"/>
            <a:ext cx="3990109" cy="7128163"/>
          </a:xfrm>
          <a:prstGeom prst="rect">
            <a:avLst/>
          </a:prstGeom>
        </p:spPr>
      </p:pic>
      <p:sp>
        <p:nvSpPr>
          <p:cNvPr id="4" name="Title 12">
            <a:extLst>
              <a:ext uri="{FF2B5EF4-FFF2-40B4-BE49-F238E27FC236}">
                <a16:creationId xmlns:a16="http://schemas.microsoft.com/office/drawing/2014/main" id="{5ADEF1B1-0804-ACE9-15E8-640A803D000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300936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2.1</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I.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nguồn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theo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chức</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trả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hoặc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CQT </a:t>
              </a:r>
              <a:r>
                <a:rPr lang="en-US" sz="2800" dirty="0" err="1">
                  <a:solidFill>
                    <a:schemeClr val="tx1"/>
                  </a:solidFill>
                  <a:effectLst/>
                  <a:latin typeface="Times New Roman" panose="02020603050405020304" pitchFamily="18" charset="0"/>
                  <a:ea typeface="Calibri" panose="020F0502020204030204" pitchFamily="34" charset="0"/>
                </a:rPr>
                <a:t>đến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ngày</a:t>
              </a:r>
              <a:r>
                <a:rPr lang="en-US" sz="2800" dirty="0">
                  <a:solidFill>
                    <a:schemeClr val="tx1"/>
                  </a:solidFill>
                  <a:effectLst/>
                  <a:latin typeface="Times New Roman" panose="02020603050405020304" pitchFamily="18" charset="0"/>
                  <a:ea typeface="Calibri" panose="020F0502020204030204" pitchFamily="34" charset="0"/>
                </a:rPr>
                <a:t> …</a:t>
              </a:r>
              <a:r>
                <a:rPr lang="pt-BR" sz="2800" dirty="0">
                  <a:solidFill>
                    <a:schemeClr val="tx1"/>
                  </a:solidFill>
                  <a:effectLst/>
                  <a:latin typeface="Times New Roman" panose="02020603050405020304" pitchFamily="18" charset="0"/>
                  <a:ea typeface="Calibri" panose="020F0502020204030204" pitchFamily="34" charset="0"/>
                </a:rPr>
                <a:t> (ngày tra cứu)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buFont typeface="Wingdings" panose="05000000000000000000" pitchFamily="2" charset="2"/>
                <a:buChar char="Ø"/>
              </a:pPr>
              <a:r>
                <a:rPr lang="pt-BR" sz="2800" dirty="0">
                  <a:solidFill>
                    <a:schemeClr val="tx1"/>
                  </a:solidFill>
                  <a:latin typeface="Times New Roman" panose="02020603050405020304" pitchFamily="18" charset="0"/>
                  <a:ea typeface="Calibri" panose="020F0502020204030204" pitchFamily="34" charset="0"/>
                </a:rPr>
                <a:t>NSD nhấn vào icon    tại mục “Do tổ chức chi trả kê khai”, hệ thống hiển thị thông tin các tổ chức chi trả kê khai.</a:t>
              </a:r>
            </a:p>
            <a:p>
              <a:pPr marL="457200" indent="-457200">
                <a:buFont typeface="Wingdings" panose="05000000000000000000" pitchFamily="2" charset="2"/>
                <a:buChar char="Ø"/>
              </a:pP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Xem</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tiết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tiết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từ</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chức</a:t>
              </a:r>
              <a:r>
                <a:rPr lang="en-US" sz="2800" dirty="0">
                  <a:solidFill>
                    <a:schemeClr val="tx1"/>
                  </a:solidFill>
                  <a:effectLst/>
                  <a:latin typeface="Times New Roman" panose="02020603050405020304" pitchFamily="18" charset="0"/>
                  <a:ea typeface="Calibri" panose="020F0502020204030204" pitchFamily="34" charset="0"/>
                </a:rPr>
                <a:t>.</a:t>
              </a:r>
              <a:endParaRPr lang="pt-BR" sz="2800" dirty="0">
                <a:solidFill>
                  <a:schemeClr val="tx1"/>
                </a:solidFill>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2D666E47-18FE-4FC8-BBC5-982D765DBF08}"/>
              </a:ext>
            </a:extLst>
          </p:cNvPr>
          <p:cNvPicPr/>
          <p:nvPr/>
        </p:nvPicPr>
        <p:blipFill>
          <a:blip r:embed="rId2"/>
          <a:stretch>
            <a:fillRect/>
          </a:stretch>
        </p:blipFill>
        <p:spPr>
          <a:xfrm>
            <a:off x="3827986" y="6072292"/>
            <a:ext cx="266700" cy="266700"/>
          </a:xfrm>
          <a:prstGeom prst="rect">
            <a:avLst/>
          </a:prstGeom>
        </p:spPr>
      </p:pic>
      <p:pic>
        <p:nvPicPr>
          <p:cNvPr id="23" name="Picture 22">
            <a:extLst>
              <a:ext uri="{FF2B5EF4-FFF2-40B4-BE49-F238E27FC236}">
                <a16:creationId xmlns:a16="http://schemas.microsoft.com/office/drawing/2014/main" id="{B87415BB-175C-49B2-99D2-384AEE22B655}"/>
              </a:ext>
            </a:extLst>
          </p:cNvPr>
          <p:cNvPicPr/>
          <p:nvPr/>
        </p:nvPicPr>
        <p:blipFill>
          <a:blip r:embed="rId3">
            <a:extLst>
              <a:ext uri="{28A0092B-C50C-407E-A947-70E740481C1C}">
                <a14:useLocalDpi xmlns:a14="http://schemas.microsoft.com/office/drawing/2010/main" val="0"/>
              </a:ext>
            </a:extLst>
          </a:blip>
          <a:stretch>
            <a:fillRect/>
          </a:stretch>
        </p:blipFill>
        <p:spPr>
          <a:xfrm>
            <a:off x="8150638" y="1897748"/>
            <a:ext cx="3663608" cy="7441426"/>
          </a:xfrm>
          <a:prstGeom prst="rect">
            <a:avLst/>
          </a:prstGeom>
        </p:spPr>
      </p:pic>
      <p:pic>
        <p:nvPicPr>
          <p:cNvPr id="24" name="Picture 23">
            <a:extLst>
              <a:ext uri="{FF2B5EF4-FFF2-40B4-BE49-F238E27FC236}">
                <a16:creationId xmlns:a16="http://schemas.microsoft.com/office/drawing/2014/main" id="{0BC859D9-4CFD-4700-B1E8-61E7AEDB1949}"/>
              </a:ext>
            </a:extLst>
          </p:cNvPr>
          <p:cNvPicPr/>
          <p:nvPr/>
        </p:nvPicPr>
        <p:blipFill>
          <a:blip r:embed="rId4">
            <a:extLst>
              <a:ext uri="{28A0092B-C50C-407E-A947-70E740481C1C}">
                <a14:useLocalDpi xmlns:a14="http://schemas.microsoft.com/office/drawing/2010/main" val="0"/>
              </a:ext>
            </a:extLst>
          </a:blip>
          <a:stretch>
            <a:fillRect/>
          </a:stretch>
        </p:blipFill>
        <p:spPr>
          <a:xfrm>
            <a:off x="12628210" y="1897748"/>
            <a:ext cx="3663608" cy="7441426"/>
          </a:xfrm>
          <a:prstGeom prst="rect">
            <a:avLst/>
          </a:prstGeom>
        </p:spPr>
      </p:pic>
      <p:sp>
        <p:nvSpPr>
          <p:cNvPr id="4" name="Title 12">
            <a:extLst>
              <a:ext uri="{FF2B5EF4-FFF2-40B4-BE49-F238E27FC236}">
                <a16:creationId xmlns:a16="http://schemas.microsoft.com/office/drawing/2014/main" id="{842D52D0-32D4-477C-3206-19C6D26F51E6}"/>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339306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29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dirty="0">
                <a:solidFill>
                  <a:schemeClr val="tx1"/>
                </a:solidFill>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Ø"/>
              </a:pPr>
              <a:r>
                <a:rPr lang="en-US" sz="2700" dirty="0">
                  <a:solidFill>
                    <a:schemeClr val="tx1"/>
                  </a:solidFill>
                  <a:effectLst/>
                  <a:latin typeface="Times New Roman" panose="02020603050405020304" pitchFamily="18" charset="0"/>
                  <a:ea typeface="Calibri" panose="020F0502020204030204" pitchFamily="34" charset="0"/>
                </a:rPr>
                <a:t>NSD </a:t>
              </a:r>
              <a:r>
                <a:rPr lang="en-US" sz="2700" dirty="0" err="1">
                  <a:solidFill>
                    <a:schemeClr val="tx1"/>
                  </a:solidFill>
                  <a:effectLst/>
                  <a:latin typeface="Times New Roman" panose="02020603050405020304" pitchFamily="18" charset="0"/>
                  <a:ea typeface="Calibri" panose="020F0502020204030204" pitchFamily="34" charset="0"/>
                </a:rPr>
                <a:t>nhấn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vào</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Gửi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tin </a:t>
              </a:r>
              <a:r>
                <a:rPr lang="en-US" sz="2700" dirty="0" err="1">
                  <a:solidFill>
                    <a:schemeClr val="tx1"/>
                  </a:solidFill>
                  <a:effectLst/>
                  <a:latin typeface="Times New Roman" panose="02020603050405020304" pitchFamily="18" charset="0"/>
                  <a:ea typeface="Calibri" panose="020F0502020204030204" pitchFamily="34" charset="0"/>
                </a:rPr>
                <a:t>đến</a:t>
              </a:r>
              <a:r>
                <a:rPr lang="en-US" sz="2700" dirty="0">
                  <a:solidFill>
                    <a:schemeClr val="tx1"/>
                  </a:solidFill>
                  <a:effectLst/>
                  <a:latin typeface="Times New Roman" panose="02020603050405020304" pitchFamily="18" charset="0"/>
                  <a:ea typeface="Calibri" panose="020F0502020204030204" pitchFamily="34" charset="0"/>
                </a:rPr>
                <a:t> CQT”, </a:t>
              </a:r>
              <a:r>
                <a:rPr lang="en-US" sz="2700" dirty="0" err="1">
                  <a:solidFill>
                    <a:schemeClr val="tx1"/>
                  </a:solidFill>
                  <a:effectLst/>
                  <a:latin typeface="Times New Roman" panose="02020603050405020304" pitchFamily="18" charset="0"/>
                  <a:ea typeface="Calibri" panose="020F0502020204030204" pitchFamily="34" charset="0"/>
                </a:rPr>
                <a:t>hệ</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thống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hiển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thị</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màn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hình</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Gửi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tin </a:t>
              </a:r>
              <a:r>
                <a:rPr lang="en-US" sz="2700" dirty="0" err="1">
                  <a:solidFill>
                    <a:schemeClr val="tx1"/>
                  </a:solidFill>
                  <a:effectLst/>
                  <a:latin typeface="Times New Roman" panose="02020603050405020304" pitchFamily="18" charset="0"/>
                  <a:ea typeface="Calibri" panose="020F0502020204030204" pitchFamily="34" charset="0"/>
                </a:rPr>
                <a:t>đến</a:t>
              </a:r>
              <a:r>
                <a:rPr lang="en-US" sz="2700" dirty="0">
                  <a:solidFill>
                    <a:schemeClr val="tx1"/>
                  </a:solidFill>
                  <a:effectLst/>
                  <a:latin typeface="Times New Roman" panose="02020603050405020304" pitchFamily="18" charset="0"/>
                  <a:ea typeface="Calibri" panose="020F0502020204030204" pitchFamily="34" charset="0"/>
                </a:rPr>
                <a:t> CQT.</a:t>
              </a:r>
            </a:p>
            <a:p>
              <a:pPr marL="457200" indent="-457200">
                <a:buFont typeface="Wingdings" panose="05000000000000000000" pitchFamily="2" charset="2"/>
                <a:buChar char="Ø"/>
              </a:pPr>
              <a:r>
                <a:rPr lang="en-US" sz="2700" dirty="0">
                  <a:solidFill>
                    <a:schemeClr val="tx1"/>
                  </a:solidFill>
                  <a:effectLst/>
                  <a:latin typeface="Times New Roman" panose="02020603050405020304" pitchFamily="18" charset="0"/>
                  <a:ea typeface="Calibri" panose="020F0502020204030204" pitchFamily="34" charset="0"/>
                </a:rPr>
                <a:t>NSD </a:t>
              </a:r>
              <a:r>
                <a:rPr lang="en-US" sz="2700" dirty="0" err="1">
                  <a:solidFill>
                    <a:schemeClr val="tx1"/>
                  </a:solidFill>
                  <a:effectLst/>
                  <a:latin typeface="Times New Roman" panose="02020603050405020304" pitchFamily="18" charset="0"/>
                  <a:ea typeface="Calibri" panose="020F0502020204030204" pitchFamily="34" charset="0"/>
                </a:rPr>
                <a:t>nhấn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vào</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Gửi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tin”, </a:t>
              </a:r>
              <a:r>
                <a:rPr lang="en-US" sz="2700" dirty="0" err="1">
                  <a:solidFill>
                    <a:schemeClr val="tx1"/>
                  </a:solidFill>
                  <a:effectLst/>
                  <a:latin typeface="Times New Roman" panose="02020603050405020304" pitchFamily="18" charset="0"/>
                  <a:ea typeface="Calibri" panose="020F0502020204030204" pitchFamily="34" charset="0"/>
                </a:rPr>
                <a:t>hệ</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thống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hiển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thị</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báo</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Đối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với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từng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nguồn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thu</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nhâp</a:t>
              </a:r>
              <a:r>
                <a:rPr lang="en-US" sz="2700" dirty="0">
                  <a:solidFill>
                    <a:schemeClr val="tx1"/>
                  </a:solidFill>
                  <a:effectLst/>
                  <a:latin typeface="Times New Roman" panose="02020603050405020304" pitchFamily="18" charset="0"/>
                  <a:ea typeface="Calibri" panose="020F0502020204030204" pitchFamily="34" charset="0"/>
                </a:rPr>
                <a:t>, NNT </a:t>
              </a:r>
              <a:r>
                <a:rPr lang="en-US" sz="2700" dirty="0" err="1">
                  <a:solidFill>
                    <a:schemeClr val="tx1"/>
                  </a:solidFill>
                  <a:effectLst/>
                  <a:latin typeface="Times New Roman" panose="02020603050405020304" pitchFamily="18" charset="0"/>
                  <a:ea typeface="Calibri" panose="020F0502020204030204" pitchFamily="34" charset="0"/>
                </a:rPr>
                <a:t>chỉ</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được</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gửi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tin 1 </a:t>
              </a:r>
              <a:r>
                <a:rPr lang="en-US" sz="2700" dirty="0" err="1">
                  <a:solidFill>
                    <a:schemeClr val="tx1"/>
                  </a:solidFill>
                  <a:effectLst/>
                  <a:latin typeface="Times New Roman" panose="02020603050405020304" pitchFamily="18" charset="0"/>
                  <a:ea typeface="Calibri" panose="020F0502020204030204" pitchFamily="34" charset="0"/>
                </a:rPr>
                <a:t>lần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đến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Cơ</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quan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thuế</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vì</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vậy</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cần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cung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cấp</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thông</a:t>
              </a:r>
              <a:r>
                <a:rPr lang="en-US" sz="2700" dirty="0">
                  <a:solidFill>
                    <a:schemeClr val="tx1"/>
                  </a:solidFill>
                  <a:effectLst/>
                  <a:latin typeface="Times New Roman" panose="02020603050405020304" pitchFamily="18" charset="0"/>
                  <a:ea typeface="Calibri" panose="020F0502020204030204" pitchFamily="34" charset="0"/>
                </a:rPr>
                <a:t> tin </a:t>
              </a:r>
              <a:r>
                <a:rPr lang="en-US" sz="2700" dirty="0" err="1">
                  <a:solidFill>
                    <a:schemeClr val="tx1"/>
                  </a:solidFill>
                  <a:effectLst/>
                  <a:latin typeface="Times New Roman" panose="02020603050405020304" pitchFamily="18" charset="0"/>
                  <a:ea typeface="Calibri" panose="020F0502020204030204" pitchFamily="34" charset="0"/>
                </a:rPr>
                <a:t>chính</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xác</a:t>
              </a:r>
              <a:r>
                <a:rPr lang="en-US" sz="2700" dirty="0">
                  <a:solidFill>
                    <a:schemeClr val="tx1"/>
                  </a:solidFill>
                  <a:effectLst/>
                  <a:latin typeface="Times New Roman" panose="02020603050405020304" pitchFamily="18" charset="0"/>
                  <a:ea typeface="Calibri" panose="020F0502020204030204" pitchFamily="34" charset="0"/>
                </a:rPr>
                <a:t>”.</a:t>
              </a:r>
            </a:p>
            <a:p>
              <a:pPr marL="457200" indent="-457200">
                <a:buFont typeface="Wingdings" panose="05000000000000000000" pitchFamily="2" charset="2"/>
                <a:buChar char="Ø"/>
              </a:pPr>
              <a:r>
                <a:rPr lang="en-US" sz="2700" dirty="0">
                  <a:solidFill>
                    <a:schemeClr val="tx1"/>
                  </a:solidFill>
                  <a:effectLst/>
                  <a:latin typeface="Times New Roman" panose="02020603050405020304" pitchFamily="18" charset="0"/>
                  <a:ea typeface="Calibri" panose="020F0502020204030204" pitchFamily="34" charset="0"/>
                </a:rPr>
                <a:t>NSD </a:t>
              </a:r>
              <a:r>
                <a:rPr lang="en-US" sz="2700" dirty="0" err="1">
                  <a:solidFill>
                    <a:schemeClr val="tx1"/>
                  </a:solidFill>
                  <a:effectLst/>
                  <a:latin typeface="Times New Roman" panose="02020603050405020304" pitchFamily="18" charset="0"/>
                  <a:ea typeface="Calibri" panose="020F0502020204030204" pitchFamily="34" charset="0"/>
                </a:rPr>
                <a:t>nhấn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vào</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Đồng</a:t>
              </a:r>
              <a:r>
                <a:rPr lang="en-US" sz="2700" dirty="0">
                  <a:solidFill>
                    <a:schemeClr val="tx1"/>
                  </a:solidFill>
                  <a:effectLst/>
                  <a:latin typeface="Times New Roman" panose="02020603050405020304" pitchFamily="18" charset="0"/>
                  <a:ea typeface="Calibri" panose="020F0502020204030204" pitchFamily="34" charset="0"/>
                </a:rPr>
                <a:t> ý”, </a:t>
              </a:r>
              <a:r>
                <a:rPr lang="en-US" sz="2700" dirty="0" err="1">
                  <a:solidFill>
                    <a:schemeClr val="tx1"/>
                  </a:solidFill>
                  <a:effectLst/>
                  <a:latin typeface="Times New Roman" panose="02020603050405020304" pitchFamily="18" charset="0"/>
                  <a:ea typeface="Calibri" panose="020F0502020204030204" pitchFamily="34" charset="0"/>
                </a:rPr>
                <a:t>hệ</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thống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hiển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thị</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màn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hình</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nhập</a:t>
              </a:r>
              <a:r>
                <a:rPr lang="en-US" sz="2700" dirty="0">
                  <a:solidFill>
                    <a:schemeClr val="tx1"/>
                  </a:solidFill>
                  <a:effectLst/>
                  <a:latin typeface="Times New Roman" panose="02020603050405020304" pitchFamily="18" charset="0"/>
                  <a:ea typeface="Calibri" panose="020F0502020204030204" pitchFamily="34" charset="0"/>
                </a:rPr>
                <a:t> OTP </a:t>
              </a:r>
              <a:r>
                <a:rPr lang="en-US" sz="2700" dirty="0" err="1">
                  <a:solidFill>
                    <a:schemeClr val="tx1"/>
                  </a:solidFill>
                  <a:effectLst/>
                  <a:latin typeface="Times New Roman" panose="02020603050405020304" pitchFamily="18" charset="0"/>
                  <a:ea typeface="Calibri" panose="020F0502020204030204" pitchFamily="34" charset="0"/>
                </a:rPr>
                <a:t>được</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gửi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về</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số</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điện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thoại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đăng</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ký</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tài</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khoản</a:t>
              </a:r>
              <a:r>
                <a:rPr lang="en-US" sz="2700" dirty="0">
                  <a:solidFill>
                    <a:schemeClr val="tx1"/>
                  </a:solidFill>
                  <a:effectLst/>
                  <a:latin typeface="Times New Roman" panose="02020603050405020304" pitchFamily="18" charset="0"/>
                  <a:ea typeface="Calibri" panose="020F0502020204030204" pitchFamily="34" charset="0"/>
                </a:rPr>
                <a:t> </a:t>
              </a:r>
              <a:r>
                <a:rPr lang="en-US" sz="2700" dirty="0" err="1">
                  <a:solidFill>
                    <a:schemeClr val="tx1"/>
                  </a:solidFill>
                  <a:effectLst/>
                  <a:latin typeface="Times New Roman" panose="02020603050405020304" pitchFamily="18" charset="0"/>
                  <a:ea typeface="Calibri" panose="020F0502020204030204" pitchFamily="34" charset="0"/>
                </a:rPr>
                <a:t>của</a:t>
              </a:r>
              <a:r>
                <a:rPr lang="en-US" sz="2700" dirty="0">
                  <a:solidFill>
                    <a:schemeClr val="tx1"/>
                  </a:solidFill>
                  <a:effectLst/>
                  <a:latin typeface="Times New Roman" panose="02020603050405020304" pitchFamily="18" charset="0"/>
                  <a:ea typeface="Calibri" panose="020F0502020204030204" pitchFamily="34" charset="0"/>
                </a:rPr>
                <a:t> NNT. </a:t>
              </a:r>
              <a:r>
                <a:rPr lang="en-US" sz="2700" dirty="0">
                  <a:solidFill>
                    <a:schemeClr val="tx1"/>
                  </a:solidFill>
                  <a:latin typeface="Times New Roman" panose="02020603050405020304" pitchFamily="18" charset="0"/>
                  <a:ea typeface="Calibri" panose="020F0502020204030204" pitchFamily="34" charset="0"/>
                </a:rPr>
                <a:t>NSD </a:t>
              </a:r>
              <a:r>
                <a:rPr lang="en-US" sz="2700" dirty="0" err="1">
                  <a:solidFill>
                    <a:schemeClr val="tx1"/>
                  </a:solidFill>
                  <a:latin typeface="Times New Roman" panose="02020603050405020304" pitchFamily="18" charset="0"/>
                  <a:ea typeface="Calibri" panose="020F0502020204030204" pitchFamily="34" charset="0"/>
                </a:rPr>
                <a:t>nhập</a:t>
              </a:r>
              <a:r>
                <a:rPr lang="en-US" sz="2700" dirty="0">
                  <a:solidFill>
                    <a:schemeClr val="tx1"/>
                  </a:solidFill>
                  <a:latin typeface="Times New Roman" panose="02020603050405020304" pitchFamily="18" charset="0"/>
                  <a:ea typeface="Calibri" panose="020F0502020204030204" pitchFamily="34" charset="0"/>
                </a:rPr>
                <a:t> OTP </a:t>
              </a:r>
              <a:r>
                <a:rPr lang="en-US" sz="2700" dirty="0" err="1">
                  <a:solidFill>
                    <a:schemeClr val="tx1"/>
                  </a:solidFill>
                  <a:latin typeface="Times New Roman" panose="02020603050405020304" pitchFamily="18" charset="0"/>
                  <a:ea typeface="Calibri" panose="020F0502020204030204" pitchFamily="34" charset="0"/>
                </a:rPr>
                <a:t>hệ</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thống</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hiển</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thị</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màn</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hình</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Gửi</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thông</a:t>
              </a:r>
              <a:r>
                <a:rPr lang="en-US" sz="2700" dirty="0">
                  <a:solidFill>
                    <a:schemeClr val="tx1"/>
                  </a:solidFill>
                  <a:latin typeface="Times New Roman" panose="02020603050405020304" pitchFamily="18" charset="0"/>
                  <a:ea typeface="Calibri" panose="020F0502020204030204" pitchFamily="34" charset="0"/>
                </a:rPr>
                <a:t> tin </a:t>
              </a:r>
              <a:r>
                <a:rPr lang="en-US" sz="2700" dirty="0" err="1">
                  <a:solidFill>
                    <a:schemeClr val="tx1"/>
                  </a:solidFill>
                  <a:latin typeface="Times New Roman" panose="02020603050405020304" pitchFamily="18" charset="0"/>
                  <a:ea typeface="Calibri" panose="020F0502020204030204" pitchFamily="34" charset="0"/>
                </a:rPr>
                <a:t>đến</a:t>
              </a:r>
              <a:r>
                <a:rPr lang="en-US" sz="2700" dirty="0">
                  <a:solidFill>
                    <a:schemeClr val="tx1"/>
                  </a:solidFill>
                  <a:latin typeface="Times New Roman" panose="02020603050405020304" pitchFamily="18" charset="0"/>
                  <a:ea typeface="Calibri" panose="020F0502020204030204" pitchFamily="34" charset="0"/>
                </a:rPr>
                <a:t> CQT </a:t>
              </a:r>
              <a:r>
                <a:rPr lang="en-US" sz="2700" dirty="0" err="1">
                  <a:solidFill>
                    <a:schemeClr val="tx1"/>
                  </a:solidFill>
                  <a:latin typeface="Times New Roman" panose="02020603050405020304" pitchFamily="18" charset="0"/>
                  <a:ea typeface="Calibri" panose="020F0502020204030204" pitchFamily="34" charset="0"/>
                </a:rPr>
                <a:t>thành</a:t>
              </a:r>
              <a:r>
                <a:rPr lang="en-US" sz="2700" dirty="0">
                  <a:solidFill>
                    <a:schemeClr val="tx1"/>
                  </a:solidFill>
                  <a:latin typeface="Times New Roman" panose="02020603050405020304" pitchFamily="18" charset="0"/>
                  <a:ea typeface="Calibri" panose="020F0502020204030204" pitchFamily="34" charset="0"/>
                </a:rPr>
                <a:t> </a:t>
              </a:r>
              <a:r>
                <a:rPr lang="en-US" sz="2700" dirty="0" err="1">
                  <a:solidFill>
                    <a:schemeClr val="tx1"/>
                  </a:solidFill>
                  <a:latin typeface="Times New Roman" panose="02020603050405020304" pitchFamily="18" charset="0"/>
                  <a:ea typeface="Calibri" panose="020F0502020204030204" pitchFamily="34" charset="0"/>
                </a:rPr>
                <a:t>công</a:t>
              </a:r>
              <a:r>
                <a:rPr lang="en-US" sz="2700" dirty="0">
                  <a:solidFill>
                    <a:schemeClr val="tx1"/>
                  </a:solidFill>
                  <a:latin typeface="Times New Roman" panose="02020603050405020304" pitchFamily="18" charset="0"/>
                  <a:ea typeface="Calibri" panose="020F0502020204030204" pitchFamily="34" charset="0"/>
                </a:rPr>
                <a:t>.</a:t>
              </a:r>
              <a:endParaRPr lang="en-US" sz="2700" dirty="0">
                <a:solidFill>
                  <a:schemeClr val="tx1"/>
                </a:solidFill>
                <a:effectLst/>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Ø"/>
              </a:pPr>
              <a:endParaRPr lang="pt-BR" sz="2700" dirty="0">
                <a:solidFill>
                  <a:schemeClr val="tx1"/>
                </a:solidFill>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608865B-D594-4A61-83D8-9FFE99364336}"/>
              </a:ext>
            </a:extLst>
          </p:cNvPr>
          <p:cNvPicPr/>
          <p:nvPr/>
        </p:nvPicPr>
        <p:blipFill>
          <a:blip r:embed="rId2">
            <a:extLst>
              <a:ext uri="{28A0092B-C50C-407E-A947-70E740481C1C}">
                <a14:useLocalDpi xmlns:a14="http://schemas.microsoft.com/office/drawing/2010/main" val="0"/>
              </a:ext>
            </a:extLst>
          </a:blip>
          <a:stretch>
            <a:fillRect/>
          </a:stretch>
        </p:blipFill>
        <p:spPr>
          <a:xfrm>
            <a:off x="6889489" y="1901050"/>
            <a:ext cx="3580480" cy="7248437"/>
          </a:xfrm>
          <a:prstGeom prst="rect">
            <a:avLst/>
          </a:prstGeom>
        </p:spPr>
      </p:pic>
      <p:pic>
        <p:nvPicPr>
          <p:cNvPr id="19" name="Picture 18">
            <a:extLst>
              <a:ext uri="{FF2B5EF4-FFF2-40B4-BE49-F238E27FC236}">
                <a16:creationId xmlns:a16="http://schemas.microsoft.com/office/drawing/2014/main" id="{A1944E4F-2A68-4792-80B2-07078B85DBF3}"/>
              </a:ext>
            </a:extLst>
          </p:cNvPr>
          <p:cNvPicPr/>
          <p:nvPr/>
        </p:nvPicPr>
        <p:blipFill>
          <a:blip r:embed="rId3">
            <a:extLst>
              <a:ext uri="{28A0092B-C50C-407E-A947-70E740481C1C}">
                <a14:useLocalDpi xmlns:a14="http://schemas.microsoft.com/office/drawing/2010/main" val="0"/>
              </a:ext>
            </a:extLst>
          </a:blip>
          <a:stretch>
            <a:fillRect/>
          </a:stretch>
        </p:blipFill>
        <p:spPr>
          <a:xfrm>
            <a:off x="10637143" y="1901050"/>
            <a:ext cx="3580480" cy="7248437"/>
          </a:xfrm>
          <a:prstGeom prst="rect">
            <a:avLst/>
          </a:prstGeom>
        </p:spPr>
      </p:pic>
      <p:pic>
        <p:nvPicPr>
          <p:cNvPr id="20" name="Picture 19">
            <a:extLst>
              <a:ext uri="{FF2B5EF4-FFF2-40B4-BE49-F238E27FC236}">
                <a16:creationId xmlns:a16="http://schemas.microsoft.com/office/drawing/2014/main" id="{78BBE09B-911B-4A71-B9ED-60F313C146E8}"/>
              </a:ext>
            </a:extLst>
          </p:cNvPr>
          <p:cNvPicPr/>
          <p:nvPr/>
        </p:nvPicPr>
        <p:blipFill>
          <a:blip r:embed="rId4"/>
          <a:stretch>
            <a:fillRect/>
          </a:stretch>
        </p:blipFill>
        <p:spPr>
          <a:xfrm>
            <a:off x="14335297" y="1901050"/>
            <a:ext cx="3580480" cy="7248437"/>
          </a:xfrm>
          <a:prstGeom prst="rect">
            <a:avLst/>
          </a:prstGeom>
        </p:spPr>
      </p:pic>
      <p:sp>
        <p:nvSpPr>
          <p:cNvPr id="4" name="Title 12">
            <a:extLst>
              <a:ext uri="{FF2B5EF4-FFF2-40B4-BE49-F238E27FC236}">
                <a16:creationId xmlns:a16="http://schemas.microsoft.com/office/drawing/2014/main" id="{A0801946-A705-1558-189C-6B139F5AA470}"/>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494055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360F-A150-DA68-BA5F-3BA5C8EEECE0}"/>
              </a:ext>
            </a:extLst>
          </p:cNvPr>
          <p:cNvSpPr>
            <a:spLocks noGrp="1"/>
          </p:cNvSpPr>
          <p:nvPr>
            <p:ph type="title"/>
          </p:nvPr>
        </p:nvSpPr>
        <p:spPr>
          <a:xfrm>
            <a:off x="1038604" y="1097280"/>
            <a:ext cx="720197" cy="3235181"/>
          </a:xfrm>
        </p:spPr>
        <p:txBody>
          <a:bodyPr/>
          <a:lstStyle/>
          <a:p>
            <a:r>
              <a:rPr lang="en-US" b="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 DUNG</a:t>
            </a:r>
          </a:p>
        </p:txBody>
      </p:sp>
      <p:sp>
        <p:nvSpPr>
          <p:cNvPr id="21" name="Text Placeholder 20"/>
          <p:cNvSpPr>
            <a:spLocks noGrp="1"/>
          </p:cNvSpPr>
          <p:nvPr>
            <p:ph type="body" idx="17"/>
          </p:nvPr>
        </p:nvSpPr>
        <p:spPr>
          <a:xfrm>
            <a:off x="3242505" y="5130158"/>
            <a:ext cx="6088333" cy="1608133"/>
          </a:xfrm>
        </p:spPr>
        <p:txBody>
          <a:bodyPr/>
          <a:lstStyle/>
          <a:p>
            <a:r>
              <a:rPr lang="en-US" sz="4800" b="1" dirty="0" err="1">
                <a:solidFill>
                  <a:schemeClr val="accent2"/>
                </a:solidFill>
                <a:latin typeface="Times New Roman" panose="02020603050405020304" pitchFamily="18" charset="0"/>
                <a:cs typeface="Times New Roman" panose="02020603050405020304" pitchFamily="18" charset="0"/>
              </a:rPr>
              <a:t>Hướng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dẫn</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cài</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đặt</a:t>
            </a:r>
            <a:r>
              <a:rPr lang="en-US" sz="4800" b="1" dirty="0">
                <a:solidFill>
                  <a:schemeClr val="accent2"/>
                </a:solidFill>
                <a:latin typeface="Times New Roman" panose="02020603050405020304" pitchFamily="18" charset="0"/>
                <a:cs typeface="Times New Roman" panose="02020603050405020304" pitchFamily="18" charset="0"/>
              </a:rPr>
              <a:t> VÀ </a:t>
            </a:r>
          </a:p>
          <a:p>
            <a:r>
              <a:rPr lang="en-US" sz="4800" b="1" dirty="0" err="1">
                <a:solidFill>
                  <a:schemeClr val="accent2"/>
                </a:solidFill>
                <a:latin typeface="Times New Roman" panose="02020603050405020304" pitchFamily="18" charset="0"/>
                <a:cs typeface="Times New Roman" panose="02020603050405020304" pitchFamily="18" charset="0"/>
              </a:rPr>
              <a:t>Đăng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nhập</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ứng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dụng</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2" name="Text Placeholder 21"/>
          <p:cNvSpPr>
            <a:spLocks noGrp="1"/>
          </p:cNvSpPr>
          <p:nvPr>
            <p:ph type="body" idx="18"/>
          </p:nvPr>
        </p:nvSpPr>
        <p:spPr>
          <a:xfrm>
            <a:off x="2071992" y="5735286"/>
            <a:ext cx="1170513" cy="1107996"/>
          </a:xfrm>
        </p:spPr>
        <p:txBody>
          <a:bodyPr/>
          <a:lstStyle/>
          <a:p>
            <a:r>
              <a:rPr lang="en-US" dirty="0">
                <a:solidFill>
                  <a:schemeClr val="accent2"/>
                </a:solidFill>
              </a:rPr>
              <a:t>01</a:t>
            </a:r>
            <a:r>
              <a:rPr lang="en-US" sz="6600" dirty="0">
                <a:solidFill>
                  <a:schemeClr val="accent2"/>
                </a:solidFill>
              </a:rPr>
              <a:t>.</a:t>
            </a:r>
          </a:p>
        </p:txBody>
      </p:sp>
      <p:cxnSp>
        <p:nvCxnSpPr>
          <p:cNvPr id="42" name="Straight Connector 41">
            <a:extLst>
              <a:ext uri="{FF2B5EF4-FFF2-40B4-BE49-F238E27FC236}">
                <a16:creationId xmlns:a16="http://schemas.microsoft.com/office/drawing/2014/main" id="{3DCD6898-B34A-11E7-21EA-56136D406C3B}"/>
              </a:ext>
            </a:extLst>
          </p:cNvPr>
          <p:cNvCxnSpPr>
            <a:cxnSpLocks/>
          </p:cNvCxnSpPr>
          <p:nvPr/>
        </p:nvCxnSpPr>
        <p:spPr>
          <a:xfrm>
            <a:off x="2071992" y="8468372"/>
            <a:ext cx="916141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75A6F85-309E-0716-9A08-E75BC7F5D7D1}"/>
              </a:ext>
            </a:extLst>
          </p:cNvPr>
          <p:cNvCxnSpPr>
            <a:cxnSpLocks/>
          </p:cNvCxnSpPr>
          <p:nvPr/>
        </p:nvCxnSpPr>
        <p:spPr>
          <a:xfrm>
            <a:off x="2071992" y="7037985"/>
            <a:ext cx="929857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1E5AED-0C06-99E0-F942-B9A4D15AE290}"/>
              </a:ext>
            </a:extLst>
          </p:cNvPr>
          <p:cNvCxnSpPr>
            <a:cxnSpLocks/>
          </p:cNvCxnSpPr>
          <p:nvPr/>
        </p:nvCxnSpPr>
        <p:spPr>
          <a:xfrm>
            <a:off x="2071992" y="5731889"/>
            <a:ext cx="634963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1E5AED-0C06-99E0-F942-B9A4D15AE290}"/>
              </a:ext>
            </a:extLst>
          </p:cNvPr>
          <p:cNvCxnSpPr>
            <a:cxnSpLocks/>
          </p:cNvCxnSpPr>
          <p:nvPr/>
        </p:nvCxnSpPr>
        <p:spPr>
          <a:xfrm>
            <a:off x="2071992" y="4178904"/>
            <a:ext cx="12878448"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93EA350-3E61-F433-78B6-EA50C556DAC4}"/>
              </a:ext>
            </a:extLst>
          </p:cNvPr>
          <p:cNvPicPr>
            <a:picLocks noChangeAspect="1"/>
          </p:cNvPicPr>
          <p:nvPr/>
        </p:nvPicPr>
        <p:blipFill>
          <a:blip r:embed="rId2"/>
          <a:stretch>
            <a:fillRect/>
          </a:stretch>
        </p:blipFill>
        <p:spPr>
          <a:xfrm>
            <a:off x="11546595" y="2989042"/>
            <a:ext cx="6261100" cy="6667500"/>
          </a:xfrm>
          <a:prstGeom prst="rect">
            <a:avLst/>
          </a:prstGeom>
        </p:spPr>
      </p:pic>
    </p:spTree>
    <p:extLst>
      <p:ext uri="{BB962C8B-B14F-4D97-AF65-F5344CB8AC3E}">
        <p14:creationId xmlns:p14="http://schemas.microsoft.com/office/powerpoint/2010/main" val="1043569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I.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nguồn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theo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chức</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trả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hoặc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gửi</a:t>
              </a:r>
              <a:r>
                <a:rPr lang="en-US" sz="2800" dirty="0">
                  <a:solidFill>
                    <a:schemeClr val="tx1"/>
                  </a:solidFill>
                  <a:effectLst/>
                  <a:latin typeface="Times New Roman" panose="02020603050405020304" pitchFamily="18" charset="0"/>
                  <a:ea typeface="Calibri" panose="020F0502020204030204" pitchFamily="34" charset="0"/>
                </a:rPr>
                <a:t> CQT </a:t>
              </a:r>
              <a:r>
                <a:rPr lang="en-US" sz="2800" dirty="0" err="1">
                  <a:solidFill>
                    <a:schemeClr val="tx1"/>
                  </a:solidFill>
                  <a:effectLst/>
                  <a:latin typeface="Times New Roman" panose="02020603050405020304" pitchFamily="18" charset="0"/>
                  <a:ea typeface="Calibri" panose="020F0502020204030204" pitchFamily="34" charset="0"/>
                </a:rPr>
                <a:t>đến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ngày</a:t>
              </a:r>
              <a:r>
                <a:rPr lang="en-US" sz="2800" dirty="0">
                  <a:solidFill>
                    <a:schemeClr val="tx1"/>
                  </a:solidFill>
                  <a:effectLst/>
                  <a:latin typeface="Times New Roman" panose="02020603050405020304" pitchFamily="18" charset="0"/>
                  <a:ea typeface="Calibri" panose="020F0502020204030204" pitchFamily="34" charset="0"/>
                </a:rPr>
                <a:t> …</a:t>
              </a:r>
              <a:r>
                <a:rPr lang="pt-BR" sz="2800" dirty="0">
                  <a:solidFill>
                    <a:schemeClr val="tx1"/>
                  </a:solidFill>
                  <a:effectLst/>
                  <a:latin typeface="Times New Roman" panose="02020603050405020304" pitchFamily="18" charset="0"/>
                  <a:ea typeface="Calibri" panose="020F0502020204030204" pitchFamily="34" charset="0"/>
                </a:rPr>
                <a:t> (ngày tra cứu)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a:buFont typeface="Wingdings" panose="05000000000000000000" pitchFamily="2" charset="2"/>
                <a:buChar char="Ø"/>
              </a:pPr>
              <a:r>
                <a:rPr lang="pt-BR" sz="2800" dirty="0">
                  <a:solidFill>
                    <a:schemeClr val="tx1"/>
                  </a:solidFill>
                  <a:latin typeface="Times New Roman" panose="02020603050405020304" pitchFamily="18" charset="0"/>
                  <a:ea typeface="Calibri" panose="020F0502020204030204" pitchFamily="34" charset="0"/>
                </a:rPr>
                <a:t>NSD nhấn vào icon    tại mục “Cá nhân tự kê khai”,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hình</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tự</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(02/KK-TNCN)</a:t>
              </a:r>
              <a:r>
                <a:rPr lang="pt-BR" sz="2800" dirty="0">
                  <a:solidFill>
                    <a:schemeClr val="tx1"/>
                  </a:solidFill>
                  <a:latin typeface="Times New Roman" panose="02020603050405020304" pitchFamily="18" charset="0"/>
                  <a:ea typeface="Calibri" panose="020F0502020204030204" pitchFamily="34" charset="0"/>
                </a:rPr>
                <a:t>.</a:t>
              </a:r>
            </a:p>
            <a:p>
              <a:pPr marL="457200" indent="-457200">
                <a:buFont typeface="Wingdings" panose="05000000000000000000" pitchFamily="2" charset="2"/>
                <a:buChar char="Ø"/>
              </a:pP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Xem</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tiết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hình</a:t>
              </a:r>
              <a:r>
                <a:rPr lang="en-US" sz="2800" dirty="0">
                  <a:solidFill>
                    <a:schemeClr val="tx1"/>
                  </a:solidFill>
                  <a:effectLst/>
                  <a:latin typeface="Times New Roman" panose="02020603050405020304" pitchFamily="18" charset="0"/>
                  <a:ea typeface="Calibri" panose="020F0502020204030204" pitchFamily="34" charset="0"/>
                </a:rPr>
                <a:t> chi </a:t>
              </a:r>
              <a:r>
                <a:rPr lang="en-US" sz="2800" dirty="0" err="1">
                  <a:solidFill>
                    <a:schemeClr val="tx1"/>
                  </a:solidFill>
                  <a:effectLst/>
                  <a:latin typeface="Times New Roman" panose="02020603050405020304" pitchFamily="18" charset="0"/>
                  <a:ea typeface="Calibri" panose="020F0502020204030204" pitchFamily="34" charset="0"/>
                </a:rPr>
                <a:t>tiết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chỉ</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tiêu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 TNCN </a:t>
              </a:r>
              <a:r>
                <a:rPr lang="en-US" sz="2800" dirty="0" err="1">
                  <a:solidFill>
                    <a:schemeClr val="tx1"/>
                  </a:solidFill>
                  <a:effectLst/>
                  <a:latin typeface="Times New Roman" panose="02020603050405020304" pitchFamily="18" charset="0"/>
                  <a:ea typeface="Calibri" panose="020F0502020204030204" pitchFamily="34" charset="0"/>
                </a:rPr>
                <a:t>tháng</a:t>
              </a:r>
              <a:r>
                <a:rPr lang="en-US" sz="2800" dirty="0">
                  <a:solidFill>
                    <a:schemeClr val="tx1"/>
                  </a:solidFill>
                  <a:effectLst/>
                  <a:latin typeface="Times New Roman" panose="02020603050405020304" pitchFamily="18" charset="0"/>
                  <a:ea typeface="Calibri" panose="020F0502020204030204" pitchFamily="34" charset="0"/>
                </a:rPr>
                <a:t>/</a:t>
              </a:r>
              <a:r>
                <a:rPr lang="en-US" sz="2800" dirty="0" err="1">
                  <a:solidFill>
                    <a:schemeClr val="tx1"/>
                  </a:solidFill>
                  <a:effectLst/>
                  <a:latin typeface="Times New Roman" panose="02020603050405020304" pitchFamily="18" charset="0"/>
                  <a:ea typeface="Calibri" panose="020F0502020204030204" pitchFamily="34" charset="0"/>
                </a:rPr>
                <a:t>quý</a:t>
              </a:r>
              <a:r>
                <a:rPr lang="en-US" sz="2800" dirty="0">
                  <a:solidFill>
                    <a:schemeClr val="tx1"/>
                  </a:solidFill>
                  <a:effectLst/>
                  <a:latin typeface="Times New Roman" panose="02020603050405020304" pitchFamily="18" charset="0"/>
                  <a:ea typeface="Calibri" panose="020F0502020204030204" pitchFamily="34"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E84582C3-5584-4725-B0D4-2505635AA869}"/>
              </a:ext>
            </a:extLst>
          </p:cNvPr>
          <p:cNvPicPr/>
          <p:nvPr/>
        </p:nvPicPr>
        <p:blipFill>
          <a:blip r:embed="rId2"/>
          <a:stretch>
            <a:fillRect/>
          </a:stretch>
        </p:blipFill>
        <p:spPr>
          <a:xfrm>
            <a:off x="3803677" y="6010480"/>
            <a:ext cx="266700" cy="266700"/>
          </a:xfrm>
          <a:prstGeom prst="rect">
            <a:avLst/>
          </a:prstGeom>
        </p:spPr>
      </p:pic>
      <p:pic>
        <p:nvPicPr>
          <p:cNvPr id="22" name="Picture 21">
            <a:extLst>
              <a:ext uri="{FF2B5EF4-FFF2-40B4-BE49-F238E27FC236}">
                <a16:creationId xmlns:a16="http://schemas.microsoft.com/office/drawing/2014/main" id="{86DBFFD7-0CFA-4022-A978-F16F8CE73A9D}"/>
              </a:ext>
            </a:extLst>
          </p:cNvPr>
          <p:cNvPicPr/>
          <p:nvPr/>
        </p:nvPicPr>
        <p:blipFill>
          <a:blip r:embed="rId3"/>
          <a:stretch>
            <a:fillRect/>
          </a:stretch>
        </p:blipFill>
        <p:spPr>
          <a:xfrm>
            <a:off x="8936182" y="1901049"/>
            <a:ext cx="3781283" cy="7248437"/>
          </a:xfrm>
          <a:prstGeom prst="rect">
            <a:avLst/>
          </a:prstGeom>
        </p:spPr>
      </p:pic>
      <p:pic>
        <p:nvPicPr>
          <p:cNvPr id="23" name="Picture 22" descr="A cell phone with numbers and text&#10;&#10;Description automatically generated">
            <a:extLst>
              <a:ext uri="{FF2B5EF4-FFF2-40B4-BE49-F238E27FC236}">
                <a16:creationId xmlns:a16="http://schemas.microsoft.com/office/drawing/2014/main" id="{5FC6DB83-DAA6-4E05-88AF-41CE82EB5945}"/>
              </a:ext>
            </a:extLst>
          </p:cNvPr>
          <p:cNvPicPr/>
          <p:nvPr/>
        </p:nvPicPr>
        <p:blipFill>
          <a:blip r:embed="rId4"/>
          <a:stretch>
            <a:fillRect/>
          </a:stretch>
        </p:blipFill>
        <p:spPr>
          <a:xfrm>
            <a:off x="13229076" y="1901049"/>
            <a:ext cx="3781283" cy="7248436"/>
          </a:xfrm>
          <a:prstGeom prst="rect">
            <a:avLst/>
          </a:prstGeom>
        </p:spPr>
      </p:pic>
      <p:sp>
        <p:nvSpPr>
          <p:cNvPr id="4" name="Title 12">
            <a:extLst>
              <a:ext uri="{FF2B5EF4-FFF2-40B4-BE49-F238E27FC236}">
                <a16:creationId xmlns:a16="http://schemas.microsoft.com/office/drawing/2014/main" id="{7C94AF8A-3AA6-A643-A4EE-2043AC4E7C1C}"/>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413592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Tra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cứu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sau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hình</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thông</a:t>
              </a:r>
              <a:r>
                <a:rPr lang="en-US" sz="2800" dirty="0">
                  <a:solidFill>
                    <a:schemeClr val="tx1"/>
                  </a:solidFill>
                  <a:effectLst/>
                  <a:latin typeface="Times New Roman" panose="02020603050405020304" pitchFamily="18" charset="0"/>
                  <a:ea typeface="Calibri" panose="020F0502020204030204" pitchFamily="34" charset="0"/>
                </a:rPr>
                <a:t> tin </a:t>
              </a:r>
              <a:r>
                <a:rPr lang="en-US" sz="2800" dirty="0" err="1">
                  <a:solidFill>
                    <a:schemeClr val="tx1"/>
                  </a:solidFill>
                  <a:effectLst/>
                  <a:latin typeface="Times New Roman" panose="02020603050405020304" pitchFamily="18" charset="0"/>
                  <a:ea typeface="Calibri" panose="020F0502020204030204" pitchFamily="34" charset="0"/>
                </a:rPr>
                <a:t>hỗ</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trợ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Ø"/>
              </a:pP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icon     </a:t>
              </a:r>
              <a:r>
                <a:rPr lang="en-US" sz="2800" dirty="0" err="1">
                  <a:solidFill>
                    <a:schemeClr val="tx1"/>
                  </a:solidFill>
                  <a:effectLst/>
                  <a:latin typeface="Times New Roman" panose="02020603050405020304" pitchFamily="18" charset="0"/>
                  <a:ea typeface="Calibri" panose="020F0502020204030204" pitchFamily="34" charset="0"/>
                </a:rPr>
                <a:t>tại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mục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dữ</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liệu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từ</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nguồn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nhập</a:t>
              </a:r>
              <a:r>
                <a:rPr lang="en-US" sz="2800" dirty="0">
                  <a:solidFill>
                    <a:schemeClr val="tx1"/>
                  </a:solidFill>
                  <a:effectLst/>
                  <a:latin typeface="Times New Roman" panose="02020603050405020304" pitchFamily="18" charset="0"/>
                  <a:ea typeface="Calibri" panose="020F0502020204030204" pitchFamily="34" charset="0"/>
                </a:rPr>
                <a:t> (1)”,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hình</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Dữ</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liệu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tổng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từ</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nguồn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nhập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của</a:t>
              </a:r>
              <a:r>
                <a:rPr lang="en-US" sz="2800" dirty="0">
                  <a:solidFill>
                    <a:schemeClr val="tx1"/>
                  </a:solidFill>
                  <a:effectLst/>
                  <a:latin typeface="Times New Roman" panose="02020603050405020304" pitchFamily="18" charset="0"/>
                  <a:ea typeface="Calibri" panose="020F0502020204030204" pitchFamily="34" charset="0"/>
                </a:rPr>
                <a:t> NNT</a:t>
              </a:r>
              <a:r>
                <a:rPr lang="pt-BR" sz="2800" dirty="0">
                  <a:solidFill>
                    <a:schemeClr val="tx1"/>
                  </a:solidFill>
                  <a:latin typeface="Times New Roman" panose="02020603050405020304" pitchFamily="18" charset="0"/>
                  <a:ea typeface="Calibri" panose="020F0502020204030204" pitchFamily="34"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E84582C3-5584-4725-B0D4-2505635AA869}"/>
              </a:ext>
            </a:extLst>
          </p:cNvPr>
          <p:cNvPicPr/>
          <p:nvPr/>
        </p:nvPicPr>
        <p:blipFill>
          <a:blip r:embed="rId2"/>
          <a:stretch>
            <a:fillRect/>
          </a:stretch>
        </p:blipFill>
        <p:spPr>
          <a:xfrm>
            <a:off x="3874464" y="6276646"/>
            <a:ext cx="266700" cy="266700"/>
          </a:xfrm>
          <a:prstGeom prst="rect">
            <a:avLst/>
          </a:prstGeom>
        </p:spPr>
      </p:pic>
      <p:pic>
        <p:nvPicPr>
          <p:cNvPr id="18" name="Picture 17" descr="A cell phone with text on it&#10;&#10;Description automatically generated">
            <a:extLst>
              <a:ext uri="{FF2B5EF4-FFF2-40B4-BE49-F238E27FC236}">
                <a16:creationId xmlns:a16="http://schemas.microsoft.com/office/drawing/2014/main" id="{B6C1E017-9F15-44CF-9536-DE4DB86195BF}"/>
              </a:ext>
            </a:extLst>
          </p:cNvPr>
          <p:cNvPicPr/>
          <p:nvPr/>
        </p:nvPicPr>
        <p:blipFill>
          <a:blip r:embed="rId3"/>
          <a:stretch>
            <a:fillRect/>
          </a:stretch>
        </p:blipFill>
        <p:spPr>
          <a:xfrm>
            <a:off x="8170245" y="2009960"/>
            <a:ext cx="3586481" cy="6724650"/>
          </a:xfrm>
          <a:prstGeom prst="rect">
            <a:avLst/>
          </a:prstGeom>
        </p:spPr>
      </p:pic>
      <p:pic>
        <p:nvPicPr>
          <p:cNvPr id="19" name="Picture 18">
            <a:extLst>
              <a:ext uri="{FF2B5EF4-FFF2-40B4-BE49-F238E27FC236}">
                <a16:creationId xmlns:a16="http://schemas.microsoft.com/office/drawing/2014/main" id="{D4A8F68B-7DC3-41A9-864B-D6E0233B001B}"/>
              </a:ext>
            </a:extLst>
          </p:cNvPr>
          <p:cNvPicPr/>
          <p:nvPr/>
        </p:nvPicPr>
        <p:blipFill>
          <a:blip r:embed="rId4">
            <a:extLst>
              <a:ext uri="{28A0092B-C50C-407E-A947-70E740481C1C}">
                <a14:useLocalDpi xmlns:a14="http://schemas.microsoft.com/office/drawing/2010/main" val="0"/>
              </a:ext>
            </a:extLst>
          </a:blip>
          <a:stretch>
            <a:fillRect/>
          </a:stretch>
        </p:blipFill>
        <p:spPr>
          <a:xfrm>
            <a:off x="12394736" y="2009960"/>
            <a:ext cx="3586481" cy="6724650"/>
          </a:xfrm>
          <a:prstGeom prst="rect">
            <a:avLst/>
          </a:prstGeom>
        </p:spPr>
      </p:pic>
      <p:sp>
        <p:nvSpPr>
          <p:cNvPr id="4" name="Title 12">
            <a:extLst>
              <a:ext uri="{FF2B5EF4-FFF2-40B4-BE49-F238E27FC236}">
                <a16:creationId xmlns:a16="http://schemas.microsoft.com/office/drawing/2014/main" id="{D50A18BF-F5B2-E87D-BB69-671A59BC254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2212087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Ø"/>
              </a:pP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icon     </a:t>
              </a:r>
              <a:r>
                <a:rPr lang="en-US" sz="2800" dirty="0" err="1">
                  <a:solidFill>
                    <a:schemeClr val="tx1"/>
                  </a:solidFill>
                  <a:effectLst/>
                  <a:latin typeface="Times New Roman" panose="02020603050405020304" pitchFamily="18" charset="0"/>
                  <a:ea typeface="Calibri" panose="020F0502020204030204" pitchFamily="34" charset="0"/>
                </a:rPr>
                <a:t>tại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mục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02/QTT-TNCN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(2)”,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tờ</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NNT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nộp</a:t>
              </a:r>
              <a:r>
                <a:rPr lang="pt-BR" sz="2800" dirty="0">
                  <a:solidFill>
                    <a:schemeClr val="tx1"/>
                  </a:solidFill>
                  <a:latin typeface="Times New Roman" panose="02020603050405020304" pitchFamily="18" charset="0"/>
                  <a:ea typeface="Calibri" panose="020F0502020204030204" pitchFamily="34" charset="0"/>
                </a:rPr>
                <a:t>.</a:t>
              </a:r>
            </a:p>
            <a:p>
              <a:pPr marL="457200" indent="-457200">
                <a:buFont typeface="Wingdings" panose="05000000000000000000" pitchFamily="2" charset="2"/>
                <a:buChar char="Ø"/>
              </a:pPr>
              <a:r>
                <a:rPr lang="en-US" sz="2800" dirty="0">
                  <a:solidFill>
                    <a:schemeClr val="tx1"/>
                  </a:solidFill>
                  <a:effectLst/>
                  <a:latin typeface="Times New Roman" panose="02020603050405020304" pitchFamily="18" charset="0"/>
                  <a:ea typeface="Calibri" panose="020F0502020204030204" pitchFamily="34" charset="0"/>
                </a:rPr>
                <a:t>NSD </a:t>
              </a:r>
              <a:r>
                <a:rPr lang="en-US" sz="2800" dirty="0" err="1">
                  <a:solidFill>
                    <a:schemeClr val="tx1"/>
                  </a:solidFill>
                  <a:effectLst/>
                  <a:latin typeface="Times New Roman" panose="02020603050405020304" pitchFamily="18" charset="0"/>
                  <a:ea typeface="Calibri" panose="020F0502020204030204" pitchFamily="34" charset="0"/>
                </a:rPr>
                <a:t>nhấn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vào</a:t>
              </a:r>
              <a:r>
                <a:rPr lang="en-US" sz="2800" dirty="0">
                  <a:solidFill>
                    <a:schemeClr val="tx1"/>
                  </a:solidFill>
                  <a:effectLst/>
                  <a:latin typeface="Times New Roman" panose="02020603050405020304" pitchFamily="18" charset="0"/>
                  <a:ea typeface="Calibri" panose="020F0502020204030204" pitchFamily="34" charset="0"/>
                </a:rPr>
                <a:t> icon    </a:t>
              </a:r>
              <a:r>
                <a:rPr lang="en-US" sz="2800" dirty="0" err="1">
                  <a:solidFill>
                    <a:schemeClr val="tx1"/>
                  </a:solidFill>
                  <a:effectLst/>
                  <a:latin typeface="Times New Roman" panose="02020603050405020304" pitchFamily="18" charset="0"/>
                  <a:ea typeface="Calibri" panose="020F0502020204030204" pitchFamily="34" charset="0"/>
                </a:rPr>
                <a:t>tại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mục</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Đối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chiếu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giữa</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dữ</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liệu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quan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và</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cá</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nhân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hệ</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thống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hiển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thị</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hình</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Đối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chiếu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dữ</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liệu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quyết</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toán</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thuế</a:t>
              </a:r>
              <a:r>
                <a:rPr lang="en-US" sz="2800" dirty="0">
                  <a:solidFill>
                    <a:schemeClr val="tx1"/>
                  </a:solidFill>
                  <a:effectLst/>
                  <a:latin typeface="Times New Roman" panose="02020603050405020304" pitchFamily="18" charset="0"/>
                  <a:ea typeface="Calibri" panose="020F0502020204030204" pitchFamily="34" charset="0"/>
                </a:rPr>
                <a:t> do CQT </a:t>
              </a:r>
              <a:r>
                <a:rPr lang="en-US" sz="2800" dirty="0" err="1">
                  <a:solidFill>
                    <a:schemeClr val="tx1"/>
                  </a:solidFill>
                  <a:effectLst/>
                  <a:latin typeface="Times New Roman" panose="02020603050405020304" pitchFamily="18" charset="0"/>
                  <a:ea typeface="Calibri" panose="020F0502020204030204" pitchFamily="34" charset="0"/>
                </a:rPr>
                <a:t>tổng</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hợp</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với</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dữ</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liệu</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mà</a:t>
              </a:r>
              <a:r>
                <a:rPr lang="en-US" sz="2800" dirty="0">
                  <a:solidFill>
                    <a:schemeClr val="tx1"/>
                  </a:solidFill>
                  <a:effectLst/>
                  <a:latin typeface="Times New Roman" panose="02020603050405020304" pitchFamily="18" charset="0"/>
                  <a:ea typeface="Calibri" panose="020F0502020204030204" pitchFamily="34" charset="0"/>
                </a:rPr>
                <a:t> NNT </a:t>
              </a:r>
              <a:r>
                <a:rPr lang="en-US" sz="2800" dirty="0" err="1">
                  <a:solidFill>
                    <a:schemeClr val="tx1"/>
                  </a:solidFill>
                  <a:effectLst/>
                  <a:latin typeface="Times New Roman" panose="02020603050405020304" pitchFamily="18" charset="0"/>
                  <a:ea typeface="Calibri" panose="020F0502020204030204" pitchFamily="34" charset="0"/>
                </a:rPr>
                <a:t>đã</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kê</a:t>
              </a:r>
              <a:r>
                <a:rPr lang="en-US" sz="280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effectLst/>
                  <a:latin typeface="Times New Roman" panose="02020603050405020304" pitchFamily="18" charset="0"/>
                  <a:ea typeface="Calibri" panose="020F0502020204030204" pitchFamily="34" charset="0"/>
                </a:rPr>
                <a:t>khai</a:t>
              </a:r>
              <a:endParaRPr lang="pt-BR" sz="2800" dirty="0">
                <a:solidFill>
                  <a:schemeClr val="tx1"/>
                </a:solidFill>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Ø"/>
              </a:pPr>
              <a:endParaRPr lang="pt-BR" sz="2800" dirty="0">
                <a:solidFill>
                  <a:schemeClr val="tx1"/>
                </a:solidFill>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quyết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toán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E84582C3-5584-4725-B0D4-2505635AA869}"/>
              </a:ext>
            </a:extLst>
          </p:cNvPr>
          <p:cNvPicPr/>
          <p:nvPr/>
        </p:nvPicPr>
        <p:blipFill>
          <a:blip r:embed="rId2"/>
          <a:stretch>
            <a:fillRect/>
          </a:stretch>
        </p:blipFill>
        <p:spPr>
          <a:xfrm>
            <a:off x="3812119" y="6045888"/>
            <a:ext cx="266700" cy="266700"/>
          </a:xfrm>
          <a:prstGeom prst="rect">
            <a:avLst/>
          </a:prstGeom>
        </p:spPr>
      </p:pic>
      <p:pic>
        <p:nvPicPr>
          <p:cNvPr id="20" name="Picture 19" descr="A cell phone with a document&#10;&#10;Description automatically generated">
            <a:extLst>
              <a:ext uri="{FF2B5EF4-FFF2-40B4-BE49-F238E27FC236}">
                <a16:creationId xmlns:a16="http://schemas.microsoft.com/office/drawing/2014/main" id="{5B8CDD95-D78F-4819-88AC-7BE01DB52976}"/>
              </a:ext>
            </a:extLst>
          </p:cNvPr>
          <p:cNvPicPr/>
          <p:nvPr/>
        </p:nvPicPr>
        <p:blipFill>
          <a:blip r:embed="rId3"/>
          <a:stretch>
            <a:fillRect/>
          </a:stretch>
        </p:blipFill>
        <p:spPr>
          <a:xfrm>
            <a:off x="8394237" y="2009960"/>
            <a:ext cx="3586481" cy="6724650"/>
          </a:xfrm>
          <a:prstGeom prst="rect">
            <a:avLst/>
          </a:prstGeom>
        </p:spPr>
      </p:pic>
      <p:pic>
        <p:nvPicPr>
          <p:cNvPr id="22" name="Picture 21">
            <a:extLst>
              <a:ext uri="{FF2B5EF4-FFF2-40B4-BE49-F238E27FC236}">
                <a16:creationId xmlns:a16="http://schemas.microsoft.com/office/drawing/2014/main" id="{31B033F2-5778-4FB3-B67B-A0AB08BD231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168673" y="2009960"/>
            <a:ext cx="3586481" cy="6724650"/>
          </a:xfrm>
          <a:prstGeom prst="rect">
            <a:avLst/>
          </a:prstGeom>
        </p:spPr>
      </p:pic>
      <p:pic>
        <p:nvPicPr>
          <p:cNvPr id="18" name="Picture 17">
            <a:extLst>
              <a:ext uri="{FF2B5EF4-FFF2-40B4-BE49-F238E27FC236}">
                <a16:creationId xmlns:a16="http://schemas.microsoft.com/office/drawing/2014/main" id="{C51BCA5F-05C3-4028-A6BF-ECCC5FA58BAD}"/>
              </a:ext>
            </a:extLst>
          </p:cNvPr>
          <p:cNvPicPr/>
          <p:nvPr/>
        </p:nvPicPr>
        <p:blipFill>
          <a:blip r:embed="rId2"/>
          <a:stretch>
            <a:fillRect/>
          </a:stretch>
        </p:blipFill>
        <p:spPr>
          <a:xfrm>
            <a:off x="3888706" y="4392334"/>
            <a:ext cx="266700" cy="266700"/>
          </a:xfrm>
          <a:prstGeom prst="rect">
            <a:avLst/>
          </a:prstGeom>
        </p:spPr>
      </p:pic>
      <p:sp>
        <p:nvSpPr>
          <p:cNvPr id="4" name="Title 12">
            <a:extLst>
              <a:ext uri="{FF2B5EF4-FFF2-40B4-BE49-F238E27FC236}">
                <a16:creationId xmlns:a16="http://schemas.microsoft.com/office/drawing/2014/main" id="{FA595A3D-9297-BE1E-86FD-5A3672C3DE5B}"/>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160393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TNCN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QTT </a:t>
              </a:r>
              <a:r>
                <a:rPr lang="en-US" sz="2800" dirty="0" err="1">
                  <a:solidFill>
                    <a:schemeClr val="tx1"/>
                  </a:solidFill>
                  <a:latin typeface="Times New Roman" panose="02020603050405020304" pitchFamily="18" charset="0"/>
                  <a:cs typeface="Times New Roman" panose="02020603050405020304" pitchFamily="18" charset="0"/>
                </a:rPr>
                <a:t>gửi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CQT’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H</a:t>
              </a:r>
              <a:r>
                <a:rPr lang="vi-VN" sz="2800" dirty="0">
                  <a:solidFill>
                    <a:schemeClr val="tx1"/>
                  </a:solidFill>
                  <a:effectLst/>
                  <a:latin typeface="+mj-lt"/>
                  <a:ea typeface="Calibri" panose="020F0502020204030204" pitchFamily="34" charset="0"/>
                  <a:cs typeface="Times New Roman" panose="02020603050405020304" pitchFamily="18" charset="0"/>
                </a:rPr>
                <a:t>ệ thống sẽ hiển thị màn hình Tra cứu phản ánh QTT gửi đến CQT theo các điều kiện tìm kiếm gồm: Mã số thuế tổ chức trả thu nhập, Năm quyết toán, Từ ngày, Đến ngày</a:t>
              </a:r>
              <a:r>
                <a:rPr lang="en-US" sz="2800" dirty="0">
                  <a:solidFill>
                    <a:schemeClr val="tx1"/>
                  </a:solidFill>
                  <a:effectLst/>
                  <a:latin typeface="+mj-lt"/>
                  <a:ea typeface="Calibri" panose="020F0502020204030204" pitchFamily="34" charset="0"/>
                  <a:cs typeface="Times New Roman" panose="02020603050405020304" pitchFamily="18" charset="0"/>
                </a:rPr>
                <a:t>.</a:t>
              </a:r>
              <a:endParaRPr lang="en-US" sz="2800" dirty="0">
                <a:solidFill>
                  <a:schemeClr val="tx1"/>
                </a:solidFill>
                <a:latin typeface="+mj-lt"/>
                <a:cs typeface="Times New Roman" panose="02020603050405020304" pitchFamily="18" charset="0"/>
              </a:endParaRP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gửi</a:t>
              </a:r>
              <a:r>
                <a:rPr lang="en-US" sz="2800" dirty="0">
                  <a:solidFill>
                    <a:schemeClr val="tx1"/>
                  </a:solidFill>
                  <a:latin typeface="Times New Roman" panose="02020603050405020304" pitchFamily="18" charset="0"/>
                  <a:cs typeface="Times New Roman" panose="02020603050405020304" pitchFamily="18" charset="0"/>
                </a:rPr>
                <a:t>.</a:t>
              </a:r>
              <a:endParaRPr lang="pt-BR" sz="2800" dirty="0">
                <a:solidFill>
                  <a:schemeClr val="tx1"/>
                </a:solidFill>
                <a:latin typeface="Times New Roman" panose="02020603050405020304" pitchFamily="18" charset="0"/>
                <a:ea typeface="Calibri" panose="020F0502020204030204" pitchFamily="34" charset="0"/>
              </a:endParaRPr>
            </a:p>
            <a:p>
              <a:pPr marL="457200" indent="-457200">
                <a:buFont typeface="Wingdings" panose="05000000000000000000" pitchFamily="2" charset="2"/>
                <a:buChar char="Ø"/>
              </a:pPr>
              <a:endParaRPr lang="pt-BR" sz="2800" dirty="0">
                <a:solidFill>
                  <a:schemeClr val="tx1"/>
                </a:solidFill>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QTT </a:t>
              </a:r>
              <a:r>
                <a:rPr lang="en-US" sz="2800" b="1" dirty="0" err="1">
                  <a:solidFill>
                    <a:srgbClr val="002060"/>
                  </a:solidFill>
                  <a:latin typeface="Times New Roman" panose="02020603050405020304" pitchFamily="18" charset="0"/>
                  <a:cs typeface="Times New Roman" panose="02020603050405020304" pitchFamily="18" charset="0"/>
                </a:rPr>
                <a:t>gửi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CQT</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331AFBF6-548D-437A-BBDE-0B4C5B631A12}"/>
              </a:ext>
            </a:extLst>
          </p:cNvPr>
          <p:cNvPicPr/>
          <p:nvPr/>
        </p:nvPicPr>
        <p:blipFill>
          <a:blip r:embed="rId2">
            <a:extLst>
              <a:ext uri="{28A0092B-C50C-407E-A947-70E740481C1C}">
                <a14:useLocalDpi xmlns:a14="http://schemas.microsoft.com/office/drawing/2010/main" val="0"/>
              </a:ext>
            </a:extLst>
          </a:blip>
          <a:stretch>
            <a:fillRect/>
          </a:stretch>
        </p:blipFill>
        <p:spPr>
          <a:xfrm>
            <a:off x="6946398" y="2009958"/>
            <a:ext cx="3432115" cy="6967785"/>
          </a:xfrm>
          <a:prstGeom prst="rect">
            <a:avLst/>
          </a:prstGeom>
        </p:spPr>
      </p:pic>
      <p:pic>
        <p:nvPicPr>
          <p:cNvPr id="23" name="Picture 22">
            <a:extLst>
              <a:ext uri="{FF2B5EF4-FFF2-40B4-BE49-F238E27FC236}">
                <a16:creationId xmlns:a16="http://schemas.microsoft.com/office/drawing/2014/main" id="{26AAD366-05A6-4528-9FF1-6D365702199D}"/>
              </a:ext>
            </a:extLst>
          </p:cNvPr>
          <p:cNvPicPr/>
          <p:nvPr/>
        </p:nvPicPr>
        <p:blipFill>
          <a:blip r:embed="rId3">
            <a:extLst>
              <a:ext uri="{28A0092B-C50C-407E-A947-70E740481C1C}">
                <a14:useLocalDpi xmlns:a14="http://schemas.microsoft.com/office/drawing/2010/main" val="0"/>
              </a:ext>
            </a:extLst>
          </a:blip>
          <a:stretch>
            <a:fillRect/>
          </a:stretch>
        </p:blipFill>
        <p:spPr>
          <a:xfrm>
            <a:off x="10630130" y="2009956"/>
            <a:ext cx="3432115" cy="6967785"/>
          </a:xfrm>
          <a:prstGeom prst="rect">
            <a:avLst/>
          </a:prstGeom>
        </p:spPr>
      </p:pic>
      <p:pic>
        <p:nvPicPr>
          <p:cNvPr id="24" name="Picture 23">
            <a:extLst>
              <a:ext uri="{FF2B5EF4-FFF2-40B4-BE49-F238E27FC236}">
                <a16:creationId xmlns:a16="http://schemas.microsoft.com/office/drawing/2014/main" id="{441FC54A-155B-4865-8E43-F533718854F0}"/>
              </a:ext>
            </a:extLst>
          </p:cNvPr>
          <p:cNvPicPr/>
          <p:nvPr/>
        </p:nvPicPr>
        <p:blipFill>
          <a:blip r:embed="rId4">
            <a:extLst>
              <a:ext uri="{28A0092B-C50C-407E-A947-70E740481C1C}">
                <a14:useLocalDpi xmlns:a14="http://schemas.microsoft.com/office/drawing/2010/main" val="0"/>
              </a:ext>
            </a:extLst>
          </a:blip>
          <a:stretch>
            <a:fillRect/>
          </a:stretch>
        </p:blipFill>
        <p:spPr>
          <a:xfrm>
            <a:off x="14292426" y="2041376"/>
            <a:ext cx="3432114" cy="6967785"/>
          </a:xfrm>
          <a:prstGeom prst="rect">
            <a:avLst/>
          </a:prstGeom>
        </p:spPr>
      </p:pic>
      <p:sp>
        <p:nvSpPr>
          <p:cNvPr id="4" name="Title 12">
            <a:extLst>
              <a:ext uri="{FF2B5EF4-FFF2-40B4-BE49-F238E27FC236}">
                <a16:creationId xmlns:a16="http://schemas.microsoft.com/office/drawing/2014/main" id="{C440645C-4FCE-47C6-42FD-DF429DDA39F7}"/>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2.4 HỖ TRỢ QUYẾT TOÁN THUẾ TNCN</a:t>
            </a:r>
          </a:p>
        </p:txBody>
      </p:sp>
    </p:spTree>
    <p:extLst>
      <p:ext uri="{BB962C8B-B14F-4D97-AF65-F5344CB8AC3E}">
        <p14:creationId xmlns:p14="http://schemas.microsoft.com/office/powerpoint/2010/main" val="3386649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2.5 TRA CỨU HỒ SƠ KHAI THUẾ</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r>
              <a:rPr lang="en-US" sz="6000" b="1" dirty="0">
                <a:solidFill>
                  <a:schemeClr val="bg1"/>
                </a:solidFill>
                <a:latin typeface="+mj-lt"/>
              </a:rPr>
              <a:t> </a:t>
            </a:r>
            <a:r>
              <a:rPr lang="en-US" sz="6000" b="1" dirty="0" err="1">
                <a:solidFill>
                  <a:schemeClr val="bg1"/>
                </a:solidFill>
                <a:latin typeface="+mj-lt"/>
              </a:rPr>
              <a:t>Tra</a:t>
            </a:r>
            <a:r>
              <a:rPr lang="en-US" sz="6000" b="1" dirty="0">
                <a:solidFill>
                  <a:schemeClr val="bg1"/>
                </a:solidFill>
                <a:latin typeface="+mj-lt"/>
              </a:rPr>
              <a:t> </a:t>
            </a:r>
            <a:r>
              <a:rPr lang="en-US" sz="6000" b="1" dirty="0" err="1">
                <a:solidFill>
                  <a:schemeClr val="bg1"/>
                </a:solidFill>
                <a:latin typeface="+mj-lt"/>
              </a:rPr>
              <a:t>cứu</a:t>
            </a:r>
            <a:r>
              <a:rPr lang="en-US" sz="6000" b="1" dirty="0">
                <a:solidFill>
                  <a:schemeClr val="bg1"/>
                </a:solidFill>
                <a:latin typeface="+mj-lt"/>
              </a:rPr>
              <a:t> </a:t>
            </a:r>
            <a:r>
              <a:rPr lang="en-US" sz="6000" b="1" dirty="0" err="1">
                <a:solidFill>
                  <a:schemeClr val="bg1"/>
                </a:solidFill>
                <a:latin typeface="+mj-lt"/>
              </a:rPr>
              <a:t>hồ</a:t>
            </a:r>
            <a:r>
              <a:rPr lang="en-US" sz="6000" b="1" dirty="0">
                <a:solidFill>
                  <a:schemeClr val="bg1"/>
                </a:solidFill>
                <a:latin typeface="+mj-lt"/>
              </a:rPr>
              <a:t> </a:t>
            </a:r>
            <a:r>
              <a:rPr lang="en-US" sz="6000" b="1" dirty="0" err="1">
                <a:solidFill>
                  <a:schemeClr val="bg1"/>
                </a:solidFill>
                <a:latin typeface="+mj-lt"/>
              </a:rPr>
              <a:t>sơ</a:t>
            </a:r>
            <a:r>
              <a:rPr lang="en-US" sz="6000" b="1" dirty="0">
                <a:solidFill>
                  <a:schemeClr val="bg1"/>
                </a:solidFill>
                <a:latin typeface="+mj-lt"/>
              </a:rPr>
              <a:t> </a:t>
            </a:r>
            <a:r>
              <a:rPr lang="en-US" sz="6000" b="1" dirty="0" err="1">
                <a:solidFill>
                  <a:schemeClr val="bg1"/>
                </a:solidFill>
                <a:latin typeface="+mj-lt"/>
              </a:rPr>
              <a:t>khai</a:t>
            </a:r>
            <a:r>
              <a:rPr lang="en-US" sz="6000" b="1" dirty="0">
                <a:solidFill>
                  <a:schemeClr val="bg1"/>
                </a:solidFill>
                <a:latin typeface="+mj-lt"/>
              </a:rPr>
              <a:t> </a:t>
            </a:r>
            <a:r>
              <a:rPr lang="en-US" sz="6000" b="1" dirty="0" err="1">
                <a:solidFill>
                  <a:schemeClr val="bg1"/>
                </a:solidFill>
                <a:latin typeface="+mj-lt"/>
              </a:rPr>
              <a:t>thuế</a:t>
            </a:r>
            <a:endParaRPr lang="en-US" sz="6000" b="1" dirty="0">
              <a:solidFill>
                <a:schemeClr val="bg1"/>
              </a:solidFill>
              <a:latin typeface="+mj-lt"/>
            </a:endParaRPr>
          </a:p>
          <a:p>
            <a:pPr algn="ctr"/>
            <a:endParaRPr lang="en-US" dirty="0">
              <a:solidFill>
                <a:schemeClr val="tx1"/>
              </a:solidFill>
              <a:latin typeface="+mj-lt"/>
            </a:endParaRPr>
          </a:p>
        </p:txBody>
      </p:sp>
      <p:pic>
        <p:nvPicPr>
          <p:cNvPr id="9" name="Picture 8">
            <a:extLst>
              <a:ext uri="{FF2B5EF4-FFF2-40B4-BE49-F238E27FC236}">
                <a16:creationId xmlns:a16="http://schemas.microsoft.com/office/drawing/2014/main" id="{E781C8D3-0B9B-4C5C-BD9D-D6B5B7AAEA46}"/>
              </a:ext>
            </a:extLst>
          </p:cNvPr>
          <p:cNvPicPr>
            <a:picLocks noChangeAspect="1"/>
          </p:cNvPicPr>
          <p:nvPr/>
        </p:nvPicPr>
        <p:blipFill>
          <a:blip r:embed="rId2"/>
          <a:srcRect/>
          <a:stretch/>
        </p:blipFill>
        <p:spPr>
          <a:xfrm>
            <a:off x="12231889" y="1647620"/>
            <a:ext cx="3732487" cy="7485712"/>
          </a:xfrm>
          <a:prstGeom prst="rect">
            <a:avLst/>
          </a:prstGeom>
        </p:spPr>
      </p:pic>
      <p:pic>
        <p:nvPicPr>
          <p:cNvPr id="12" name="Picture 11">
            <a:extLst>
              <a:ext uri="{FF2B5EF4-FFF2-40B4-BE49-F238E27FC236}">
                <a16:creationId xmlns:a16="http://schemas.microsoft.com/office/drawing/2014/main" id="{03D9DB54-B00E-4FE6-823A-5CC6538E754F}"/>
              </a:ext>
            </a:extLst>
          </p:cNvPr>
          <p:cNvPicPr>
            <a:picLocks noChangeAspect="1"/>
          </p:cNvPicPr>
          <p:nvPr/>
        </p:nvPicPr>
        <p:blipFill>
          <a:blip r:embed="rId3"/>
          <a:stretch>
            <a:fillRect/>
          </a:stretch>
        </p:blipFill>
        <p:spPr>
          <a:xfrm>
            <a:off x="8150204" y="1647620"/>
            <a:ext cx="3732486" cy="7485712"/>
          </a:xfrm>
          <a:prstGeom prst="rect">
            <a:avLst/>
          </a:prstGeom>
        </p:spPr>
      </p:pic>
    </p:spTree>
    <p:extLst>
      <p:ext uri="{BB962C8B-B14F-4D97-AF65-F5344CB8AC3E}">
        <p14:creationId xmlns:p14="http://schemas.microsoft.com/office/powerpoint/2010/main" val="1153492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59913D9C-24D5-493C-BB6D-2A7DD36301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665728" y="1940420"/>
            <a:ext cx="3514913" cy="7398754"/>
          </a:xfrm>
          <a:prstGeom prst="rect">
            <a:avLst/>
          </a:prstGeom>
          <a:noFill/>
          <a:ln>
            <a:noFill/>
          </a:ln>
        </p:spPr>
      </p:pic>
      <p:pic>
        <p:nvPicPr>
          <p:cNvPr id="22" name="Picture 21">
            <a:extLst>
              <a:ext uri="{FF2B5EF4-FFF2-40B4-BE49-F238E27FC236}">
                <a16:creationId xmlns:a16="http://schemas.microsoft.com/office/drawing/2014/main" id="{F2D8F749-EEB9-4504-A038-6E1234D6685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4406969" y="1940420"/>
            <a:ext cx="3514913" cy="7398754"/>
          </a:xfrm>
          <a:prstGeom prst="rect">
            <a:avLst/>
          </a:prstGeom>
          <a:noFill/>
          <a:ln>
            <a:noFill/>
          </a:ln>
        </p:spPr>
      </p:pic>
      <p:pic>
        <p:nvPicPr>
          <p:cNvPr id="23" name="Picture 22">
            <a:extLst>
              <a:ext uri="{FF2B5EF4-FFF2-40B4-BE49-F238E27FC236}">
                <a16:creationId xmlns:a16="http://schemas.microsoft.com/office/drawing/2014/main" id="{A7BC0994-E1B6-4F29-A2A6-FD648E0065D0}"/>
              </a:ext>
            </a:extLst>
          </p:cNvPr>
          <p:cNvPicPr>
            <a:picLocks noChangeAspect="1"/>
          </p:cNvPicPr>
          <p:nvPr/>
        </p:nvPicPr>
        <p:blipFill>
          <a:blip r:embed="rId4"/>
          <a:stretch>
            <a:fillRect/>
          </a:stretch>
        </p:blipFill>
        <p:spPr>
          <a:xfrm>
            <a:off x="7014938" y="1940420"/>
            <a:ext cx="3537626" cy="7394080"/>
          </a:xfrm>
          <a:prstGeom prst="rect">
            <a:avLst/>
          </a:prstGeom>
        </p:spPr>
      </p:pic>
      <p:sp>
        <p:nvSpPr>
          <p:cNvPr id="4" name="Title 12">
            <a:extLst>
              <a:ext uri="{FF2B5EF4-FFF2-40B4-BE49-F238E27FC236}">
                <a16:creationId xmlns:a16="http://schemas.microsoft.com/office/drawing/2014/main" id="{BC316DBF-56A4-F57C-D221-B065A143DC30}"/>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2.5 TRA CỨU HỒ SƠ KHAI THUẾ</a:t>
            </a:r>
          </a:p>
        </p:txBody>
      </p:sp>
    </p:spTree>
    <p:extLst>
      <p:ext uri="{BB962C8B-B14F-4D97-AF65-F5344CB8AC3E}">
        <p14:creationId xmlns:p14="http://schemas.microsoft.com/office/powerpoint/2010/main" val="212331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khai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bạ</a:t>
              </a:r>
              <a:r>
                <a:rPr lang="en-US" sz="2800" b="1" dirty="0">
                  <a:solidFill>
                    <a:srgbClr val="002060"/>
                  </a:solidFill>
                  <a:latin typeface="Times New Roman" panose="02020603050405020304" pitchFamily="18" charset="0"/>
                  <a:cs typeface="Times New Roman" panose="02020603050405020304" pitchFamily="18" charset="0"/>
                </a:rPr>
                <a:t> </a:t>
              </a:r>
            </a:p>
            <a:p>
              <a:pPr algn="ct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tiện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BCC2B98B-0DE2-432A-8BBF-78D181DA52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565381" y="1940420"/>
            <a:ext cx="3537626" cy="7398754"/>
          </a:xfrm>
          <a:prstGeom prst="rect">
            <a:avLst/>
          </a:prstGeom>
          <a:noFill/>
          <a:ln>
            <a:noFill/>
          </a:ln>
        </p:spPr>
      </p:pic>
      <p:pic>
        <p:nvPicPr>
          <p:cNvPr id="4" name="Picture 3">
            <a:extLst>
              <a:ext uri="{FF2B5EF4-FFF2-40B4-BE49-F238E27FC236}">
                <a16:creationId xmlns:a16="http://schemas.microsoft.com/office/drawing/2014/main" id="{4E5BDFF2-2994-4099-8916-4657C08D4894}"/>
              </a:ext>
            </a:extLst>
          </p:cNvPr>
          <p:cNvPicPr>
            <a:picLocks noChangeAspect="1"/>
          </p:cNvPicPr>
          <p:nvPr/>
        </p:nvPicPr>
        <p:blipFill>
          <a:blip r:embed="rId3"/>
          <a:stretch>
            <a:fillRect/>
          </a:stretch>
        </p:blipFill>
        <p:spPr>
          <a:xfrm>
            <a:off x="6891799" y="1940420"/>
            <a:ext cx="3537626" cy="7394080"/>
          </a:xfrm>
          <a:prstGeom prst="rect">
            <a:avLst/>
          </a:prstGeom>
        </p:spPr>
      </p:pic>
      <p:pic>
        <p:nvPicPr>
          <p:cNvPr id="19" name="Picture 18">
            <a:extLst>
              <a:ext uri="{FF2B5EF4-FFF2-40B4-BE49-F238E27FC236}">
                <a16:creationId xmlns:a16="http://schemas.microsoft.com/office/drawing/2014/main" id="{F0722EAE-7EED-4DC5-8CDC-F0479FACEF6C}"/>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290963" y="1940420"/>
            <a:ext cx="3537626" cy="7394080"/>
          </a:xfrm>
          <a:prstGeom prst="rect">
            <a:avLst/>
          </a:prstGeom>
          <a:noFill/>
          <a:ln>
            <a:noFill/>
          </a:ln>
        </p:spPr>
      </p:pic>
      <p:sp>
        <p:nvSpPr>
          <p:cNvPr id="5" name="Title 12">
            <a:extLst>
              <a:ext uri="{FF2B5EF4-FFF2-40B4-BE49-F238E27FC236}">
                <a16:creationId xmlns:a16="http://schemas.microsoft.com/office/drawing/2014/main" id="{31B5F1DB-C363-6CA6-20A6-D8FC3BE243D8}"/>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2.5 TRA CỨU HỒ SƠ KHAI THUẾ</a:t>
            </a:r>
          </a:p>
        </p:txBody>
      </p:sp>
    </p:spTree>
    <p:extLst>
      <p:ext uri="{BB962C8B-B14F-4D97-AF65-F5344CB8AC3E}">
        <p14:creationId xmlns:p14="http://schemas.microsoft.com/office/powerpoint/2010/main" val="276221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đai</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đai</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Hồ</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đai</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4E5BDFF2-2994-4099-8916-4657C08D4894}"/>
              </a:ext>
            </a:extLst>
          </p:cNvPr>
          <p:cNvPicPr>
            <a:picLocks noChangeAspect="1"/>
          </p:cNvPicPr>
          <p:nvPr/>
        </p:nvPicPr>
        <p:blipFill>
          <a:blip r:embed="rId2"/>
          <a:stretch>
            <a:fillRect/>
          </a:stretch>
        </p:blipFill>
        <p:spPr>
          <a:xfrm>
            <a:off x="6891799" y="1940420"/>
            <a:ext cx="3537626" cy="7394080"/>
          </a:xfrm>
          <a:prstGeom prst="rect">
            <a:avLst/>
          </a:prstGeom>
        </p:spPr>
      </p:pic>
      <p:pic>
        <p:nvPicPr>
          <p:cNvPr id="20" name="Picture 19">
            <a:extLst>
              <a:ext uri="{FF2B5EF4-FFF2-40B4-BE49-F238E27FC236}">
                <a16:creationId xmlns:a16="http://schemas.microsoft.com/office/drawing/2014/main" id="{4CEC0058-CDB5-403A-A96D-3F85E032815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617381" y="1940420"/>
            <a:ext cx="3537626" cy="7394080"/>
          </a:xfrm>
          <a:prstGeom prst="rect">
            <a:avLst/>
          </a:prstGeom>
          <a:noFill/>
          <a:ln>
            <a:noFill/>
          </a:ln>
        </p:spPr>
      </p:pic>
      <p:pic>
        <p:nvPicPr>
          <p:cNvPr id="21" name="Picture 20">
            <a:extLst>
              <a:ext uri="{FF2B5EF4-FFF2-40B4-BE49-F238E27FC236}">
                <a16:creationId xmlns:a16="http://schemas.microsoft.com/office/drawing/2014/main" id="{7CC65B85-46DC-4380-A4AA-17E855F6FB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342963" y="1940420"/>
            <a:ext cx="3537626" cy="7394080"/>
          </a:xfrm>
          <a:prstGeom prst="rect">
            <a:avLst/>
          </a:prstGeom>
          <a:noFill/>
          <a:ln>
            <a:noFill/>
          </a:ln>
        </p:spPr>
      </p:pic>
      <p:sp>
        <p:nvSpPr>
          <p:cNvPr id="5" name="Title 12">
            <a:extLst>
              <a:ext uri="{FF2B5EF4-FFF2-40B4-BE49-F238E27FC236}">
                <a16:creationId xmlns:a16="http://schemas.microsoft.com/office/drawing/2014/main" id="{96D190AB-9D10-37DF-087E-8B98FBD0C840}"/>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2.5 TRA CỨU HỒ SƠ KHAI THUẾ</a:t>
            </a:r>
          </a:p>
        </p:txBody>
      </p:sp>
    </p:spTree>
    <p:extLst>
      <p:ext uri="{BB962C8B-B14F-4D97-AF65-F5344CB8AC3E}">
        <p14:creationId xmlns:p14="http://schemas.microsoft.com/office/powerpoint/2010/main" val="2459225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endParaRPr lang="en-US" sz="6000" b="1" dirty="0">
              <a:solidFill>
                <a:schemeClr val="bg1"/>
              </a:solidFill>
              <a:latin typeface="+mj-lt"/>
            </a:endParaRPr>
          </a:p>
          <a:p>
            <a:pPr algn="ctr"/>
            <a:r>
              <a:rPr lang="en-US" sz="6000" b="1" dirty="0" err="1">
                <a:solidFill>
                  <a:schemeClr val="bg1"/>
                </a:solidFill>
                <a:latin typeface="+mj-lt"/>
              </a:rPr>
              <a:t>Nộp</a:t>
            </a:r>
            <a:r>
              <a:rPr lang="en-US" sz="6000" b="1" dirty="0">
                <a:solidFill>
                  <a:schemeClr val="bg1"/>
                </a:solidFill>
                <a:latin typeface="+mj-lt"/>
              </a:rPr>
              <a:t> </a:t>
            </a:r>
            <a:r>
              <a:rPr lang="en-US" sz="6000" b="1" dirty="0" err="1">
                <a:solidFill>
                  <a:schemeClr val="bg1"/>
                </a:solidFill>
                <a:latin typeface="+mj-lt"/>
              </a:rPr>
              <a:t>thuế</a:t>
            </a:r>
            <a:endParaRPr lang="en-US" sz="6000" b="1" dirty="0">
              <a:solidFill>
                <a:schemeClr val="bg1"/>
              </a:solidFill>
              <a:latin typeface="+mj-lt"/>
            </a:endParaRPr>
          </a:p>
          <a:p>
            <a:pPr algn="ctr"/>
            <a:endParaRPr lang="en-US" dirty="0">
              <a:solidFill>
                <a:schemeClr val="tx1"/>
              </a:solidFill>
              <a:latin typeface="+mj-lt"/>
            </a:endParaRPr>
          </a:p>
        </p:txBody>
      </p:sp>
      <p:pic>
        <p:nvPicPr>
          <p:cNvPr id="9" name="Picture 8">
            <a:extLst>
              <a:ext uri="{FF2B5EF4-FFF2-40B4-BE49-F238E27FC236}">
                <a16:creationId xmlns:a16="http://schemas.microsoft.com/office/drawing/2014/main" id="{E781C8D3-0B9B-4C5C-BD9D-D6B5B7AAEA46}"/>
              </a:ext>
            </a:extLst>
          </p:cNvPr>
          <p:cNvPicPr>
            <a:picLocks noChangeAspect="1"/>
          </p:cNvPicPr>
          <p:nvPr/>
        </p:nvPicPr>
        <p:blipFill>
          <a:blip r:embed="rId2"/>
          <a:srcRect/>
          <a:stretch/>
        </p:blipFill>
        <p:spPr>
          <a:xfrm>
            <a:off x="12231889" y="1647621"/>
            <a:ext cx="3732487" cy="7485710"/>
          </a:xfrm>
          <a:prstGeom prst="rect">
            <a:avLst/>
          </a:prstGeom>
        </p:spPr>
      </p:pic>
      <p:pic>
        <p:nvPicPr>
          <p:cNvPr id="12" name="Picture 11">
            <a:extLst>
              <a:ext uri="{FF2B5EF4-FFF2-40B4-BE49-F238E27FC236}">
                <a16:creationId xmlns:a16="http://schemas.microsoft.com/office/drawing/2014/main" id="{03D9DB54-B00E-4FE6-823A-5CC6538E754F}"/>
              </a:ext>
            </a:extLst>
          </p:cNvPr>
          <p:cNvPicPr>
            <a:picLocks noChangeAspect="1"/>
          </p:cNvPicPr>
          <p:nvPr/>
        </p:nvPicPr>
        <p:blipFill>
          <a:blip r:embed="rId3"/>
          <a:stretch>
            <a:fillRect/>
          </a:stretch>
        </p:blipFill>
        <p:spPr>
          <a:xfrm>
            <a:off x="8150204" y="1647620"/>
            <a:ext cx="3732486" cy="7485712"/>
          </a:xfrm>
          <a:prstGeom prst="rect">
            <a:avLst/>
          </a:prstGeom>
        </p:spPr>
      </p:pic>
    </p:spTree>
    <p:extLst>
      <p:ext uri="{BB962C8B-B14F-4D97-AF65-F5344CB8AC3E}">
        <p14:creationId xmlns:p14="http://schemas.microsoft.com/office/powerpoint/2010/main" val="2521146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39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437418" y="1520600"/>
            <a:ext cx="9576262"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7477298" cy="7818579"/>
            <a:chOff x="182880" y="1005520"/>
            <a:chExt cx="2695446"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Nhấn vào menu ‘Nhóm chức năng nộp thuế’ chọn ‘Nộp thuế’ chọn tab ‘Tất cả’</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Tra cứu theo MST đăng nhập hoặc MST của cửa hàng thương hiệu</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NNT thực hiện nộp tất cả hoặc nộp từng khoản </a:t>
              </a:r>
            </a:p>
            <a:p>
              <a:r>
                <a:rPr lang="vi-VN" sz="2800" dirty="0">
                  <a:solidFill>
                    <a:schemeClr val="tx1"/>
                  </a:solidFill>
                  <a:latin typeface="Times New Roman" panose="02020603050405020304" pitchFamily="18" charset="0"/>
                  <a:cs typeface="Times New Roman" panose="02020603050405020304" pitchFamily="18" charset="0"/>
                </a:rPr>
                <a:t>( Lưu ý: Mục 1: Phải nộp theo thứ tự thanh toán, được sửa tổng số tiền muốn nộp</a:t>
              </a:r>
            </a:p>
            <a:p>
              <a:r>
                <a:rPr lang="vi-VN" sz="2800" dirty="0">
                  <a:solidFill>
                    <a:schemeClr val="tx1"/>
                  </a:solidFill>
                  <a:latin typeface="Times New Roman" panose="02020603050405020304" pitchFamily="18" charset="0"/>
                  <a:cs typeface="Times New Roman" panose="02020603050405020304" pitchFamily="18" charset="0"/>
                </a:rPr>
                <a:t>Mục 2: Không bắt buộc nộp theo thứ tự, được phép sửa số tiền từng khoản trừ  khoản lệ phí trước bạ)</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Chọn tạo giấy nộp tiền và thực hiện thanh toán.</a:t>
              </a: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9097" y="1005520"/>
              <a:ext cx="2689229"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-&gt; Tất cả</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1CD3D571-1CED-4141-A0AF-BF2ABC0DA73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144000" y="1566851"/>
            <a:ext cx="3913046" cy="7887924"/>
          </a:xfrm>
          <a:prstGeom prst="rect">
            <a:avLst/>
          </a:prstGeom>
          <a:noFill/>
          <a:ln>
            <a:noFill/>
          </a:ln>
        </p:spPr>
      </p:pic>
      <p:pic>
        <p:nvPicPr>
          <p:cNvPr id="23" name="Picture 22">
            <a:extLst>
              <a:ext uri="{FF2B5EF4-FFF2-40B4-BE49-F238E27FC236}">
                <a16:creationId xmlns:a16="http://schemas.microsoft.com/office/drawing/2014/main" id="{2EED352B-814B-4644-9EAC-93038A716E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238019" y="1566851"/>
            <a:ext cx="3913046" cy="7736052"/>
          </a:xfrm>
          <a:prstGeom prst="rect">
            <a:avLst/>
          </a:prstGeom>
          <a:noFill/>
          <a:ln>
            <a:noFill/>
          </a:ln>
        </p:spPr>
      </p:pic>
      <p:sp>
        <p:nvSpPr>
          <p:cNvPr id="4" name="Title 12">
            <a:extLst>
              <a:ext uri="{FF2B5EF4-FFF2-40B4-BE49-F238E27FC236}">
                <a16:creationId xmlns:a16="http://schemas.microsoft.com/office/drawing/2014/main" id="{89A32269-200B-7629-1685-A03102F89D7E}"/>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3.6 NHÓM CHỨC NĂNG NỘP THUẾ</a:t>
            </a:r>
          </a:p>
        </p:txBody>
      </p:sp>
    </p:spTree>
    <p:extLst>
      <p:ext uri="{BB962C8B-B14F-4D97-AF65-F5344CB8AC3E}">
        <p14:creationId xmlns:p14="http://schemas.microsoft.com/office/powerpoint/2010/main" val="311438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1. HƯỚNG DẪN CÀI ĐẶT ỨNG DỤNG</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5654902" y="1481186"/>
            <a:ext cx="11692642" cy="7990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143532" y="1481186"/>
            <a:ext cx="5435940" cy="185637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mj-lt"/>
              </a:rPr>
              <a:t>Cài</a:t>
            </a:r>
            <a:r>
              <a:rPr lang="en-US" sz="4000" b="1" dirty="0">
                <a:latin typeface="+mj-lt"/>
              </a:rPr>
              <a:t> </a:t>
            </a:r>
            <a:r>
              <a:rPr lang="en-US" sz="4000" b="1" dirty="0" err="1">
                <a:latin typeface="+mj-lt"/>
              </a:rPr>
              <a:t>đặt</a:t>
            </a:r>
            <a:r>
              <a:rPr lang="en-US" sz="4000" b="1" dirty="0">
                <a:latin typeface="+mj-lt"/>
              </a:rPr>
              <a:t> </a:t>
            </a:r>
            <a:r>
              <a:rPr lang="en-US" sz="4000" b="1" dirty="0" err="1">
                <a:latin typeface="+mj-lt"/>
              </a:rPr>
              <a:t>ứng</a:t>
            </a:r>
            <a:r>
              <a:rPr lang="en-US" sz="4000" b="1" dirty="0">
                <a:latin typeface="+mj-lt"/>
              </a:rPr>
              <a:t> </a:t>
            </a:r>
            <a:r>
              <a:rPr lang="en-US" sz="4000" b="1" dirty="0" err="1">
                <a:latin typeface="+mj-lt"/>
              </a:rPr>
              <a:t>dụng</a:t>
            </a:r>
            <a:endParaRPr lang="en-US" sz="4000" b="1" dirty="0">
              <a:latin typeface="+mj-lt"/>
            </a:endParaRPr>
          </a:p>
          <a:p>
            <a:pPr algn="ctr"/>
            <a:r>
              <a:rPr lang="en-US" sz="4000" b="1" dirty="0" err="1">
                <a:latin typeface="+mj-lt"/>
              </a:rPr>
              <a:t>eTax</a:t>
            </a:r>
            <a:r>
              <a:rPr lang="en-US" sz="4000" b="1" dirty="0">
                <a:latin typeface="+mj-lt"/>
              </a:rPr>
              <a:t>-mobile</a:t>
            </a:r>
          </a:p>
          <a:p>
            <a:pPr algn="ctr"/>
            <a:endParaRPr lang="en-US" dirty="0">
              <a:latin typeface="+mj-lt"/>
            </a:endParaRPr>
          </a:p>
        </p:txBody>
      </p:sp>
      <p:pic>
        <p:nvPicPr>
          <p:cNvPr id="3" name="Picture 2"/>
          <p:cNvPicPr>
            <a:picLocks noChangeAspect="1"/>
          </p:cNvPicPr>
          <p:nvPr/>
        </p:nvPicPr>
        <p:blipFill>
          <a:blip r:embed="rId2"/>
          <a:stretch>
            <a:fillRect/>
          </a:stretch>
        </p:blipFill>
        <p:spPr>
          <a:xfrm>
            <a:off x="5897374" y="1663970"/>
            <a:ext cx="11450170" cy="7571470"/>
          </a:xfrm>
          <a:prstGeom prst="rect">
            <a:avLst/>
          </a:prstGeom>
        </p:spPr>
      </p:pic>
      <p:sp>
        <p:nvSpPr>
          <p:cNvPr id="15" name="Rectangle 14">
            <a:extLst>
              <a:ext uri="{FF2B5EF4-FFF2-40B4-BE49-F238E27FC236}">
                <a16:creationId xmlns:a16="http://schemas.microsoft.com/office/drawing/2014/main" id="{34101160-F781-41E4-B270-0BE94C2C3A23}"/>
              </a:ext>
            </a:extLst>
          </p:cNvPr>
          <p:cNvSpPr/>
          <p:nvPr/>
        </p:nvSpPr>
        <p:spPr>
          <a:xfrm>
            <a:off x="143532" y="3567734"/>
            <a:ext cx="5288458" cy="5563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Ø"/>
            </a:pPr>
            <a:r>
              <a:rPr lang="en-US" sz="3000" dirty="0" err="1">
                <a:solidFill>
                  <a:schemeClr val="tx1"/>
                </a:solidFill>
                <a:latin typeface="Times New Roman" panose="02020603050405020304" pitchFamily="18" charset="0"/>
                <a:cs typeface="Times New Roman" panose="02020603050405020304" pitchFamily="18" charset="0"/>
              </a:rPr>
              <a:t>Cài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đặt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eTax</a:t>
            </a:r>
            <a:r>
              <a:rPr lang="en-US" sz="3000" dirty="0">
                <a:solidFill>
                  <a:schemeClr val="tx1"/>
                </a:solidFill>
                <a:latin typeface="Times New Roman" panose="02020603050405020304" pitchFamily="18" charset="0"/>
                <a:cs typeface="Times New Roman" panose="02020603050405020304" pitchFamily="18" charset="0"/>
              </a:rPr>
              <a:t>-Mobile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thông</a:t>
            </a:r>
            <a:r>
              <a:rPr lang="en-US" sz="3000" dirty="0">
                <a:solidFill>
                  <a:schemeClr val="tx1"/>
                </a:solidFill>
                <a:latin typeface="Times New Roman" panose="02020603050405020304" pitchFamily="18" charset="0"/>
                <a:cs typeface="Times New Roman" panose="02020603050405020304" pitchFamily="18" charset="0"/>
              </a:rPr>
              <a:t> minh/</a:t>
            </a:r>
            <a:r>
              <a:rPr lang="en-US" sz="3000" dirty="0" err="1">
                <a:solidFill>
                  <a:schemeClr val="tx1"/>
                </a:solidFill>
                <a:latin typeface="Times New Roman" panose="02020603050405020304" pitchFamily="18" charset="0"/>
                <a:cs typeface="Times New Roman" panose="02020603050405020304" pitchFamily="18" charset="0"/>
              </a:rPr>
              <a:t>máy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tính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bảng</a:t>
            </a:r>
            <a:r>
              <a:rPr lang="en-US" sz="3000" dirty="0">
                <a:solidFill>
                  <a:schemeClr val="tx1"/>
                </a:solidFill>
                <a:latin typeface="Times New Roman" panose="02020603050405020304" pitchFamily="18" charset="0"/>
                <a:cs typeface="Times New Roman" panose="02020603050405020304" pitchFamily="18" charset="0"/>
              </a:rPr>
              <a:t>.</a:t>
            </a:r>
          </a:p>
          <a:p>
            <a:pPr marL="457200" lvl="0" indent="-457200">
              <a:buFont typeface="Wingdings" panose="05000000000000000000" pitchFamily="2" charset="2"/>
              <a:buChar char="Ø"/>
            </a:pPr>
            <a:endParaRPr lang="en-US" sz="3000" dirty="0">
              <a:solidFill>
                <a:schemeClr val="tx1"/>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Ø"/>
            </a:pPr>
            <a:r>
              <a:rPr lang="en-US" sz="3000" dirty="0" err="1">
                <a:solidFill>
                  <a:schemeClr val="tx1"/>
                </a:solidFill>
                <a:latin typeface="Times New Roman" panose="02020603050405020304" pitchFamily="18" charset="0"/>
                <a:cs typeface="Times New Roman" panose="02020603050405020304" pitchFamily="18" charset="0"/>
              </a:rPr>
              <a:t>Điện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thông</a:t>
            </a:r>
            <a:r>
              <a:rPr lang="en-US" sz="3000" dirty="0">
                <a:solidFill>
                  <a:schemeClr val="tx1"/>
                </a:solidFill>
                <a:latin typeface="Times New Roman" panose="02020603050405020304" pitchFamily="18" charset="0"/>
                <a:cs typeface="Times New Roman" panose="02020603050405020304" pitchFamily="18" charset="0"/>
              </a:rPr>
              <a:t> minh/ </a:t>
            </a:r>
            <a:r>
              <a:rPr lang="en-US" sz="3000" dirty="0" err="1">
                <a:solidFill>
                  <a:schemeClr val="tx1"/>
                </a:solidFill>
                <a:latin typeface="Times New Roman" panose="02020603050405020304" pitchFamily="18" charset="0"/>
                <a:cs typeface="Times New Roman" panose="02020603050405020304" pitchFamily="18" charset="0"/>
              </a:rPr>
              <a:t>máy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tính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NSD </a:t>
            </a:r>
            <a:r>
              <a:rPr lang="en-US" sz="3000" dirty="0" err="1">
                <a:solidFill>
                  <a:schemeClr val="tx1"/>
                </a:solidFill>
                <a:latin typeface="Times New Roman" panose="02020603050405020304" pitchFamily="18" charset="0"/>
                <a:cs typeface="Times New Roman" panose="02020603050405020304" pitchFamily="18" charset="0"/>
              </a:rPr>
              <a:t>sử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dụng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hành</a:t>
            </a:r>
            <a:r>
              <a:rPr lang="en-US" sz="3000" dirty="0">
                <a:solidFill>
                  <a:schemeClr val="tx1"/>
                </a:solidFill>
                <a:latin typeface="Times New Roman" panose="02020603050405020304" pitchFamily="18" charset="0"/>
                <a:cs typeface="Times New Roman" panose="02020603050405020304" pitchFamily="18" charset="0"/>
              </a:rPr>
              <a:t> IOS (</a:t>
            </a:r>
            <a:r>
              <a:rPr lang="en-US" sz="3000" dirty="0" err="1">
                <a:solidFill>
                  <a:schemeClr val="tx1"/>
                </a:solidFill>
                <a:latin typeface="Times New Roman" panose="02020603050405020304" pitchFamily="18" charset="0"/>
                <a:cs typeface="Times New Roman" panose="02020603050405020304" pitchFamily="18" charset="0"/>
              </a:rPr>
              <a:t>Iphone</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Ipad</a:t>
            </a:r>
            <a:r>
              <a:rPr lang="en-US" sz="3000" dirty="0">
                <a:solidFill>
                  <a:schemeClr val="tx1"/>
                </a:solidFill>
                <a:latin typeface="Times New Roman" panose="02020603050405020304" pitchFamily="18" charset="0"/>
                <a:cs typeface="Times New Roman" panose="02020603050405020304" pitchFamily="18" charset="0"/>
              </a:rPr>
              <a:t>), Android (Samsung, LG,…) </a:t>
            </a:r>
          </a:p>
        </p:txBody>
      </p:sp>
    </p:spTree>
    <p:extLst>
      <p:ext uri="{BB962C8B-B14F-4D97-AF65-F5344CB8AC3E}">
        <p14:creationId xmlns:p14="http://schemas.microsoft.com/office/powerpoint/2010/main" val="3353964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691745" y="1520600"/>
            <a:ext cx="11321935"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77982" y="1484324"/>
            <a:ext cx="6047509"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Chọn ‘Nộp qua tài khoản ngân hàng’</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Chọn ngân hàng đã liên kết tài khoản</a:t>
              </a:r>
            </a:p>
            <a:p>
              <a:r>
                <a:rPr lang="vi-VN" sz="2800" dirty="0">
                  <a:solidFill>
                    <a:schemeClr val="tx1"/>
                  </a:solidFill>
                  <a:latin typeface="Times New Roman" panose="02020603050405020304" pitchFamily="18" charset="0"/>
                  <a:cs typeface="Times New Roman" panose="02020603050405020304" pitchFamily="18" charset="0"/>
                </a:rPr>
                <a:t>(Trường hợp chưa liên kết hệ thống hỗ trợ liên kết tài khoản ngay màn hình nộp thuế), nhấn ‘Tiếp tục’</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Hệ thống hiển thị các chứng từ cần thanh toán của NNT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Chọn ‘Nộp thuế’ và thực hiện thanh toán</a:t>
              </a:r>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-&gt; Tất cả</a:t>
              </a:r>
            </a:p>
            <a:p>
              <a:pPr algn="ctr"/>
              <a:r>
                <a:rPr lang="vi-VN" sz="2800" b="1" dirty="0">
                  <a:solidFill>
                    <a:srgbClr val="002060"/>
                  </a:solidFill>
                  <a:latin typeface="Times New Roman" panose="02020603050405020304" pitchFamily="18" charset="0"/>
                  <a:cs typeface="Times New Roman" panose="02020603050405020304" pitchFamily="18" charset="0"/>
                </a:rPr>
                <a:t>(Nộp qua tài khoản ngân hàng)</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0C432920-819B-427F-B202-9589BA0110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10371" y="1714499"/>
            <a:ext cx="3613130" cy="7390113"/>
          </a:xfrm>
          <a:prstGeom prst="rect">
            <a:avLst/>
          </a:prstGeom>
          <a:noFill/>
          <a:ln>
            <a:noFill/>
          </a:ln>
        </p:spPr>
      </p:pic>
      <p:pic>
        <p:nvPicPr>
          <p:cNvPr id="20" name="Picture 19">
            <a:extLst>
              <a:ext uri="{FF2B5EF4-FFF2-40B4-BE49-F238E27FC236}">
                <a16:creationId xmlns:a16="http://schemas.microsoft.com/office/drawing/2014/main" id="{89943257-490A-40EB-8A65-6D2E03EDF1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44695" y="1714499"/>
            <a:ext cx="3416034" cy="7390114"/>
          </a:xfrm>
          <a:prstGeom prst="rect">
            <a:avLst/>
          </a:prstGeom>
          <a:noFill/>
          <a:ln>
            <a:noFill/>
          </a:ln>
        </p:spPr>
      </p:pic>
      <p:pic>
        <p:nvPicPr>
          <p:cNvPr id="21" name="Picture 20">
            <a:extLst>
              <a:ext uri="{FF2B5EF4-FFF2-40B4-BE49-F238E27FC236}">
                <a16:creationId xmlns:a16="http://schemas.microsoft.com/office/drawing/2014/main" id="{88B26842-5D82-4A5B-9944-F8142A4D94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81923" y="1714498"/>
            <a:ext cx="3416034" cy="7390114"/>
          </a:xfrm>
          <a:prstGeom prst="rect">
            <a:avLst/>
          </a:prstGeom>
          <a:noFill/>
          <a:ln>
            <a:noFill/>
          </a:ln>
        </p:spPr>
      </p:pic>
      <p:sp>
        <p:nvSpPr>
          <p:cNvPr id="4" name="Title 12">
            <a:extLst>
              <a:ext uri="{FF2B5EF4-FFF2-40B4-BE49-F238E27FC236}">
                <a16:creationId xmlns:a16="http://schemas.microsoft.com/office/drawing/2014/main" id="{DFEA6F35-0F20-3A61-3A30-50A4F0DAEC00}"/>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1636704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691745" y="1520600"/>
            <a:ext cx="11321935"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77982" y="1484324"/>
            <a:ext cx="6047509"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Chọn ‘Tạo mã QR Code của giấy nộp tiền’</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Chọn ‘Tiếp tục’, hệ thống hiển thị màn hình tạo mã QR code của từng chứng từ</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Ân ‘Tạo mã QR Code’ hiển thị màn hình QR với thông tin khoản nộp gồm ( Tên người nộp, MST, Số tham chiếu, Số tiền) tương ứng</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Thực hiện lưu hoặc chia sẻ QR cho người khác nộp thay</a:t>
              </a:r>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-&gt; Tất cả</a:t>
              </a:r>
            </a:p>
            <a:p>
              <a:pPr algn="ctr"/>
              <a:r>
                <a:rPr lang="vi-VN" sz="2800" b="1" dirty="0">
                  <a:solidFill>
                    <a:srgbClr val="002060"/>
                  </a:solidFill>
                  <a:latin typeface="Times New Roman" panose="02020603050405020304" pitchFamily="18" charset="0"/>
                  <a:cs typeface="Times New Roman" panose="02020603050405020304" pitchFamily="18" charset="0"/>
                </a:rPr>
                <a:t>(Tạo mã QR Code của giấy nộp tiền)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27D6E3E6-A1EB-4F4E-BF7D-87C8456162F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43731" y="1714497"/>
            <a:ext cx="3479770" cy="7390114"/>
          </a:xfrm>
          <a:prstGeom prst="rect">
            <a:avLst/>
          </a:prstGeom>
          <a:noFill/>
          <a:ln>
            <a:noFill/>
          </a:ln>
        </p:spPr>
      </p:pic>
      <p:pic>
        <p:nvPicPr>
          <p:cNvPr id="19" name="Picture 18">
            <a:extLst>
              <a:ext uri="{FF2B5EF4-FFF2-40B4-BE49-F238E27FC236}">
                <a16:creationId xmlns:a16="http://schemas.microsoft.com/office/drawing/2014/main" id="{BEDE606D-67F6-40FF-95DE-7319CC5475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75487" y="1714497"/>
            <a:ext cx="3411619" cy="7390114"/>
          </a:xfrm>
          <a:prstGeom prst="rect">
            <a:avLst/>
          </a:prstGeom>
          <a:noFill/>
          <a:ln>
            <a:noFill/>
          </a:ln>
        </p:spPr>
      </p:pic>
      <p:pic>
        <p:nvPicPr>
          <p:cNvPr id="22" name="Picture 21">
            <a:extLst>
              <a:ext uri="{FF2B5EF4-FFF2-40B4-BE49-F238E27FC236}">
                <a16:creationId xmlns:a16="http://schemas.microsoft.com/office/drawing/2014/main" id="{A19A0161-5F91-4A1F-8BFC-A194D1809F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339092" y="1714496"/>
            <a:ext cx="3385447" cy="7390113"/>
          </a:xfrm>
          <a:prstGeom prst="rect">
            <a:avLst/>
          </a:prstGeom>
          <a:noFill/>
          <a:ln>
            <a:noFill/>
          </a:ln>
        </p:spPr>
      </p:pic>
      <p:sp>
        <p:nvSpPr>
          <p:cNvPr id="4" name="Title 12">
            <a:extLst>
              <a:ext uri="{FF2B5EF4-FFF2-40B4-BE49-F238E27FC236}">
                <a16:creationId xmlns:a16="http://schemas.microsoft.com/office/drawing/2014/main" id="{8442D769-D11B-174D-EC36-2350A704CF9B}"/>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2707643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294418" y="1520600"/>
            <a:ext cx="10719262"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77982" y="1484324"/>
            <a:ext cx="6047509"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lgn="just">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Nhấn vào menu ‘Nhóm chức năng nộp thuế’ chọn ‘Nộp thuế’ chọn tab ‘Lệ phí trước bạ’</a:t>
              </a:r>
            </a:p>
            <a:p>
              <a:pPr marL="259557" indent="-259557" algn="just">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Thực hiện tra cứu theo mã hồ sơ</a:t>
              </a:r>
            </a:p>
            <a:p>
              <a:pPr marL="259557" indent="-259557" algn="just">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Chọn ‘Tạo giấy nộp tiền’</a:t>
              </a:r>
            </a:p>
            <a:p>
              <a:pPr marL="259557" indent="-259557" algn="just">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NNT thực hiện chọn phương thức thanh toán (Nộp qua tài khoản ngân hàng/ Tạo mã QR Code của giấy nộp tiền), Thực hiện tương tự tab nộp thuế -&gt; Tất cả</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-&gt; Lệ phí trước bạ</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B0F41FB0-AB30-40BE-8066-A698446C97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26314" y="1714493"/>
            <a:ext cx="3803074" cy="7588410"/>
          </a:xfrm>
          <a:prstGeom prst="rect">
            <a:avLst/>
          </a:prstGeom>
          <a:noFill/>
          <a:ln>
            <a:noFill/>
          </a:ln>
        </p:spPr>
      </p:pic>
      <p:pic>
        <p:nvPicPr>
          <p:cNvPr id="21" name="Picture 20">
            <a:extLst>
              <a:ext uri="{FF2B5EF4-FFF2-40B4-BE49-F238E27FC236}">
                <a16:creationId xmlns:a16="http://schemas.microsoft.com/office/drawing/2014/main" id="{12AD30A5-62AE-4530-AAD5-5BDCA25AA7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321145" y="1714494"/>
            <a:ext cx="3803073" cy="7588409"/>
          </a:xfrm>
          <a:prstGeom prst="rect">
            <a:avLst/>
          </a:prstGeom>
          <a:noFill/>
          <a:ln>
            <a:noFill/>
          </a:ln>
        </p:spPr>
      </p:pic>
      <p:sp>
        <p:nvSpPr>
          <p:cNvPr id="4" name="Title 12">
            <a:extLst>
              <a:ext uri="{FF2B5EF4-FFF2-40B4-BE49-F238E27FC236}">
                <a16:creationId xmlns:a16="http://schemas.microsoft.com/office/drawing/2014/main" id="{9D015B3B-4227-9231-CC35-E1AB8E779932}"/>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819304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33509" y="1520600"/>
            <a:ext cx="9680171"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77982" y="1484324"/>
            <a:ext cx="7189391"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lgn="just">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1</a:t>
              </a:r>
              <a:r>
                <a:rPr lang="vi-VN" sz="2600" dirty="0">
                  <a:solidFill>
                    <a:schemeClr val="tx1"/>
                  </a:solidFill>
                  <a:latin typeface="Times New Roman" panose="02020603050405020304" pitchFamily="18" charset="0"/>
                  <a:cs typeface="Times New Roman" panose="02020603050405020304" pitchFamily="18" charset="0"/>
                </a:rPr>
                <a:t>: Nhấn vào menu ‘Nhóm chức năng nộp thuế’ chọn ‘Nộp thuế thay’ chọn tab ‘Theo mã số thuế của người được nộp thay’</a:t>
              </a:r>
            </a:p>
            <a:p>
              <a:pPr marL="259557" indent="-259557" algn="just">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2</a:t>
              </a:r>
              <a:r>
                <a:rPr lang="vi-VN" sz="2600" dirty="0">
                  <a:solidFill>
                    <a:schemeClr val="tx1"/>
                  </a:solidFill>
                  <a:latin typeface="Times New Roman" panose="02020603050405020304" pitchFamily="18" charset="0"/>
                  <a:cs typeface="Times New Roman" panose="02020603050405020304" pitchFamily="18" charset="0"/>
                </a:rPr>
                <a:t>: Nhập mã số thuế của người được nộp thay, và nhập OTP được gửi về MST được nộp thay</a:t>
              </a:r>
            </a:p>
            <a:p>
              <a:pPr marL="259557" indent="-259557" algn="just">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3</a:t>
              </a:r>
              <a:r>
                <a:rPr lang="vi-VN" sz="2600" dirty="0">
                  <a:solidFill>
                    <a:schemeClr val="tx1"/>
                  </a:solidFill>
                  <a:latin typeface="Times New Roman" panose="02020603050405020304" pitchFamily="18" charset="0"/>
                  <a:cs typeface="Times New Roman" panose="02020603050405020304" pitchFamily="18" charset="0"/>
                </a:rPr>
                <a:t>: Tra cứu theo MST đăng nhập hoặc MST của cửa hàng thương hiệu</a:t>
              </a:r>
            </a:p>
            <a:p>
              <a:pPr marL="259557" indent="-259557" algn="just">
                <a:buFont typeface="Arial" panose="020B0604020202020204" pitchFamily="34" charset="0"/>
                <a:buChar char="•"/>
              </a:pPr>
              <a:endParaRPr lang="vi-VN" sz="26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thay -&gt; Theo mã số thuế của người được nộp thay</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03BDF3C5-CAA9-423C-A26D-C382EDFC428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591885" y="1714493"/>
            <a:ext cx="3565479" cy="7588409"/>
          </a:xfrm>
          <a:prstGeom prst="rect">
            <a:avLst/>
          </a:prstGeom>
          <a:noFill/>
          <a:ln>
            <a:noFill/>
          </a:ln>
        </p:spPr>
      </p:pic>
      <p:pic>
        <p:nvPicPr>
          <p:cNvPr id="19" name="Picture 18">
            <a:extLst>
              <a:ext uri="{FF2B5EF4-FFF2-40B4-BE49-F238E27FC236}">
                <a16:creationId xmlns:a16="http://schemas.microsoft.com/office/drawing/2014/main" id="{25FEE48E-31BD-46D9-B9CD-F890F0B4F9A3}"/>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3007537" y="1714492"/>
            <a:ext cx="3737334" cy="7588409"/>
          </a:xfrm>
          <a:prstGeom prst="rect">
            <a:avLst/>
          </a:prstGeom>
          <a:noFill/>
          <a:ln>
            <a:noFill/>
          </a:ln>
        </p:spPr>
      </p:pic>
      <p:sp>
        <p:nvSpPr>
          <p:cNvPr id="4" name="Title 12">
            <a:extLst>
              <a:ext uri="{FF2B5EF4-FFF2-40B4-BE49-F238E27FC236}">
                <a16:creationId xmlns:a16="http://schemas.microsoft.com/office/drawing/2014/main" id="{B6C04508-1837-6C52-D0D5-26A5F3B597C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495369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33509" y="1520600"/>
            <a:ext cx="9680171"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77982" y="1484324"/>
            <a:ext cx="7189391"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4</a:t>
              </a:r>
              <a:r>
                <a:rPr lang="vi-VN" sz="2600" dirty="0">
                  <a:solidFill>
                    <a:schemeClr val="tx1"/>
                  </a:solidFill>
                  <a:latin typeface="Times New Roman" panose="02020603050405020304" pitchFamily="18" charset="0"/>
                  <a:cs typeface="Times New Roman" panose="02020603050405020304" pitchFamily="18" charset="0"/>
                </a:rPr>
                <a:t>: Thực hiện thanh toán như chức năng ‘Nộp thuế’</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thay -&gt; Theo mã số thuế của người được nộp thay</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D6EE0383-9B76-49CE-BA56-1489E9FAA74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35383" y="1714494"/>
            <a:ext cx="3979181" cy="7390112"/>
          </a:xfrm>
          <a:prstGeom prst="rect">
            <a:avLst/>
          </a:prstGeom>
          <a:noFill/>
          <a:ln>
            <a:noFill/>
          </a:ln>
        </p:spPr>
      </p:pic>
      <p:pic>
        <p:nvPicPr>
          <p:cNvPr id="18" name="Picture 17">
            <a:extLst>
              <a:ext uri="{FF2B5EF4-FFF2-40B4-BE49-F238E27FC236}">
                <a16:creationId xmlns:a16="http://schemas.microsoft.com/office/drawing/2014/main" id="{351DF0BB-F4C2-464E-B003-F51D334EE58C}"/>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3674829" y="1714492"/>
            <a:ext cx="3823462" cy="7390113"/>
          </a:xfrm>
          <a:prstGeom prst="rect">
            <a:avLst/>
          </a:prstGeom>
          <a:noFill/>
          <a:ln>
            <a:noFill/>
          </a:ln>
        </p:spPr>
      </p:pic>
      <p:sp>
        <p:nvSpPr>
          <p:cNvPr id="4" name="Title 12">
            <a:extLst>
              <a:ext uri="{FF2B5EF4-FFF2-40B4-BE49-F238E27FC236}">
                <a16:creationId xmlns:a16="http://schemas.microsoft.com/office/drawing/2014/main" id="{67201FCD-B2D2-9730-937B-4D8E6D9B74A9}"/>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171375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1</a:t>
              </a:r>
              <a:r>
                <a:rPr lang="vi-VN" sz="2600" dirty="0">
                  <a:solidFill>
                    <a:schemeClr val="tx1"/>
                  </a:solidFill>
                  <a:latin typeface="Times New Roman" panose="02020603050405020304" pitchFamily="18" charset="0"/>
                  <a:cs typeface="Times New Roman" panose="02020603050405020304" pitchFamily="18" charset="0"/>
                </a:rPr>
                <a:t>: Nhấn vào menu ‘Nhóm chức năng nộp thuế’ chọn ‘Nộp thuế thay’ chọn tab ‘Theo khoản nộp/Lệ phí trước bạ’, chọn loại thuế thanh toán ‘Tất cả’</a:t>
              </a:r>
            </a:p>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2</a:t>
              </a:r>
              <a:r>
                <a:rPr lang="vi-VN" sz="2600" dirty="0">
                  <a:solidFill>
                    <a:schemeClr val="tx1"/>
                  </a:solidFill>
                  <a:latin typeface="Times New Roman" panose="02020603050405020304" pitchFamily="18" charset="0"/>
                  <a:cs typeface="Times New Roman" panose="02020603050405020304" pitchFamily="18" charset="0"/>
                </a:rPr>
                <a:t>: Nhập mã số thuế của người được nộp thay, và nhập số quyết định/ID khoản nộp của người được nộp thay</a:t>
              </a:r>
            </a:p>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3</a:t>
              </a:r>
              <a:r>
                <a:rPr lang="vi-VN" sz="2600" dirty="0">
                  <a:solidFill>
                    <a:schemeClr val="tx1"/>
                  </a:solidFill>
                  <a:latin typeface="Times New Roman" panose="02020603050405020304" pitchFamily="18" charset="0"/>
                  <a:cs typeface="Times New Roman" panose="02020603050405020304" pitchFamily="18" charset="0"/>
                </a:rPr>
                <a:t>: Nhấn tra cứu, hệ thống hiển thị kết quả khoản thuế theo số quyết định/ID khoản nộp của người được nộp thay đã nhập</a:t>
              </a:r>
            </a:p>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4</a:t>
              </a:r>
              <a:r>
                <a:rPr lang="vi-VN" sz="2600" dirty="0">
                  <a:solidFill>
                    <a:schemeClr val="tx1"/>
                  </a:solidFill>
                  <a:latin typeface="Times New Roman" panose="02020603050405020304" pitchFamily="18" charset="0"/>
                  <a:cs typeface="Times New Roman" panose="02020603050405020304" pitchFamily="18" charset="0"/>
                </a:rPr>
                <a:t>: NNT tích chọn khoản nộp và thực hiện thanh toán</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thay -&gt; Theo khoản nộp/Lệ phí trước bạ</a:t>
              </a:r>
            </a:p>
            <a:p>
              <a:pPr algn="ctr"/>
              <a:r>
                <a:rPr lang="vi-VN" sz="2800" b="1" dirty="0">
                  <a:solidFill>
                    <a:srgbClr val="002060"/>
                  </a:solidFill>
                  <a:latin typeface="Times New Roman" panose="02020603050405020304" pitchFamily="18" charset="0"/>
                  <a:cs typeface="Times New Roman" panose="02020603050405020304" pitchFamily="18" charset="0"/>
                </a:rPr>
                <a:t> ( Tất cả)</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9443B5CA-5410-428A-99A3-41D941D2741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923055" y="1662533"/>
            <a:ext cx="3607041" cy="7442068"/>
          </a:xfrm>
          <a:prstGeom prst="rect">
            <a:avLst/>
          </a:prstGeom>
          <a:noFill/>
          <a:ln>
            <a:noFill/>
          </a:ln>
        </p:spPr>
      </p:pic>
      <p:pic>
        <p:nvPicPr>
          <p:cNvPr id="20" name="Picture 19">
            <a:extLst>
              <a:ext uri="{FF2B5EF4-FFF2-40B4-BE49-F238E27FC236}">
                <a16:creationId xmlns:a16="http://schemas.microsoft.com/office/drawing/2014/main" id="{76D34381-C2B6-4803-9133-43C63FFE871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718052" y="1662533"/>
            <a:ext cx="3607040" cy="7442067"/>
          </a:xfrm>
          <a:prstGeom prst="rect">
            <a:avLst/>
          </a:prstGeom>
          <a:noFill/>
          <a:ln>
            <a:noFill/>
          </a:ln>
        </p:spPr>
      </p:pic>
      <p:pic>
        <p:nvPicPr>
          <p:cNvPr id="21" name="Picture 20">
            <a:extLst>
              <a:ext uri="{FF2B5EF4-FFF2-40B4-BE49-F238E27FC236}">
                <a16:creationId xmlns:a16="http://schemas.microsoft.com/office/drawing/2014/main" id="{23992588-DC0B-4DDA-977D-D74EB7EA471F}"/>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513048" y="1662533"/>
            <a:ext cx="3418426" cy="7442067"/>
          </a:xfrm>
          <a:prstGeom prst="rect">
            <a:avLst/>
          </a:prstGeom>
          <a:noFill/>
          <a:ln>
            <a:noFill/>
          </a:ln>
        </p:spPr>
      </p:pic>
      <p:sp>
        <p:nvSpPr>
          <p:cNvPr id="4" name="Title 12">
            <a:extLst>
              <a:ext uri="{FF2B5EF4-FFF2-40B4-BE49-F238E27FC236}">
                <a16:creationId xmlns:a16="http://schemas.microsoft.com/office/drawing/2014/main" id="{9CD49704-CE47-62BD-327C-2481CDDA774B}"/>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3.6 NHÓM CHỨC NĂNG NỘP THUẾ</a:t>
            </a:r>
          </a:p>
        </p:txBody>
      </p:sp>
    </p:spTree>
    <p:extLst>
      <p:ext uri="{BB962C8B-B14F-4D97-AF65-F5344CB8AC3E}">
        <p14:creationId xmlns:p14="http://schemas.microsoft.com/office/powerpoint/2010/main" val="254819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1</a:t>
              </a:r>
              <a:r>
                <a:rPr lang="vi-VN" sz="2600" dirty="0">
                  <a:solidFill>
                    <a:schemeClr val="tx1"/>
                  </a:solidFill>
                  <a:latin typeface="Times New Roman" panose="02020603050405020304" pitchFamily="18" charset="0"/>
                  <a:cs typeface="Times New Roman" panose="02020603050405020304" pitchFamily="18" charset="0"/>
                </a:rPr>
                <a:t>: Nhấn vào menu ‘Nhóm chức năng nộp thuế’ chọn ‘Nộp thuế thay’ chọn tab ‘Theo khoản nộp/Lệ phí trước bạ’, chọn loại thuế thanh toán ‘Lệ phí trước bạ’</a:t>
              </a:r>
            </a:p>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2</a:t>
              </a:r>
              <a:r>
                <a:rPr lang="vi-VN" sz="26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Thực hiện tra cứu theo mã hồ sơ</a:t>
              </a:r>
            </a:p>
            <a:p>
              <a:pPr marL="259557" indent="-259557">
                <a:buFont typeface="Arial" panose="020B0604020202020204" pitchFamily="34" charset="0"/>
                <a:buChar char="•"/>
              </a:pPr>
              <a:r>
                <a:rPr lang="vi-VN" sz="2400" b="1" dirty="0">
                  <a:solidFill>
                    <a:schemeClr val="tx1"/>
                  </a:solidFill>
                  <a:latin typeface="Times New Roman" panose="02020603050405020304" pitchFamily="18" charset="0"/>
                  <a:cs typeface="Times New Roman" panose="02020603050405020304" pitchFamily="18" charset="0"/>
                </a:rPr>
                <a:t>Bước 3</a:t>
              </a:r>
              <a:r>
                <a:rPr lang="vi-VN" sz="2400" dirty="0">
                  <a:solidFill>
                    <a:schemeClr val="tx1"/>
                  </a:solidFill>
                  <a:latin typeface="Times New Roman" panose="02020603050405020304" pitchFamily="18" charset="0"/>
                  <a:cs typeface="Times New Roman" panose="02020603050405020304" pitchFamily="18" charset="0"/>
                </a:rPr>
                <a:t>: Chọn ‘Tạo giấy nộp tiền’</a:t>
              </a:r>
            </a:p>
            <a:p>
              <a:pPr marL="259557" indent="-259557">
                <a:buFont typeface="Arial" panose="020B0604020202020204" pitchFamily="34" charset="0"/>
                <a:buChar char="•"/>
              </a:pPr>
              <a:r>
                <a:rPr lang="vi-VN" sz="2400" b="1" dirty="0">
                  <a:solidFill>
                    <a:schemeClr val="tx1"/>
                  </a:solidFill>
                  <a:latin typeface="Times New Roman" panose="02020603050405020304" pitchFamily="18" charset="0"/>
                  <a:cs typeface="Times New Roman" panose="02020603050405020304" pitchFamily="18" charset="0"/>
                </a:rPr>
                <a:t>Bước 4</a:t>
              </a:r>
              <a:r>
                <a:rPr lang="vi-VN" sz="2400" dirty="0">
                  <a:solidFill>
                    <a:schemeClr val="tx1"/>
                  </a:solidFill>
                  <a:latin typeface="Times New Roman" panose="02020603050405020304" pitchFamily="18" charset="0"/>
                  <a:cs typeface="Times New Roman" panose="02020603050405020304" pitchFamily="18" charset="0"/>
                </a:rPr>
                <a:t>: NNT thực hiện thanh toán</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Nộp thuế  thay -&gt; Theo khoản nộp/Lệ phí trước bạ</a:t>
              </a:r>
            </a:p>
            <a:p>
              <a:pPr algn="ctr"/>
              <a:r>
                <a:rPr lang="vi-VN" sz="2800" b="1" dirty="0">
                  <a:solidFill>
                    <a:srgbClr val="002060"/>
                  </a:solidFill>
                  <a:latin typeface="Times New Roman" panose="02020603050405020304" pitchFamily="18" charset="0"/>
                  <a:cs typeface="Times New Roman" panose="02020603050405020304" pitchFamily="18" charset="0"/>
                </a:rPr>
                <a:t> ( Lệ phí trước bạ)</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23992588-DC0B-4DDA-977D-D74EB7EA471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4513048" y="1662533"/>
            <a:ext cx="3418426" cy="7442067"/>
          </a:xfrm>
          <a:prstGeom prst="rect">
            <a:avLst/>
          </a:prstGeom>
          <a:noFill/>
          <a:ln>
            <a:noFill/>
          </a:ln>
        </p:spPr>
      </p:pic>
      <p:pic>
        <p:nvPicPr>
          <p:cNvPr id="22" name="Picture 21">
            <a:extLst>
              <a:ext uri="{FF2B5EF4-FFF2-40B4-BE49-F238E27FC236}">
                <a16:creationId xmlns:a16="http://schemas.microsoft.com/office/drawing/2014/main" id="{06C98212-7F85-4736-B06C-2B1D50E63A21}"/>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804809" y="1662531"/>
            <a:ext cx="3505841" cy="7442067"/>
          </a:xfrm>
          <a:prstGeom prst="rect">
            <a:avLst/>
          </a:prstGeom>
          <a:noFill/>
          <a:ln>
            <a:noFill/>
          </a:ln>
        </p:spPr>
      </p:pic>
      <p:pic>
        <p:nvPicPr>
          <p:cNvPr id="23" name="Picture 22">
            <a:extLst>
              <a:ext uri="{FF2B5EF4-FFF2-40B4-BE49-F238E27FC236}">
                <a16:creationId xmlns:a16="http://schemas.microsoft.com/office/drawing/2014/main" id="{C234B173-6A80-4E05-BB9D-A9549709EE59}"/>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941127" y="1662532"/>
            <a:ext cx="3675726" cy="7442067"/>
          </a:xfrm>
          <a:prstGeom prst="rect">
            <a:avLst/>
          </a:prstGeom>
          <a:noFill/>
          <a:ln>
            <a:noFill/>
          </a:ln>
        </p:spPr>
      </p:pic>
      <p:sp>
        <p:nvSpPr>
          <p:cNvPr id="4" name="Title 12">
            <a:extLst>
              <a:ext uri="{FF2B5EF4-FFF2-40B4-BE49-F238E27FC236}">
                <a16:creationId xmlns:a16="http://schemas.microsoft.com/office/drawing/2014/main" id="{2BFF451C-ACE4-7BE9-6937-472E984C652C}"/>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1408691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‘In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chi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1410C64-80A8-4D23-84B1-8810A2C1620E}"/>
              </a:ext>
            </a:extLst>
          </p:cNvPr>
          <p:cNvPicPr>
            <a:picLocks noChangeAspect="1"/>
          </p:cNvPicPr>
          <p:nvPr/>
        </p:nvPicPr>
        <p:blipFill>
          <a:blip r:embed="rId2"/>
          <a:stretch>
            <a:fillRect/>
          </a:stretch>
        </p:blipFill>
        <p:spPr>
          <a:xfrm>
            <a:off x="6865069" y="1824407"/>
            <a:ext cx="3741285" cy="7421893"/>
          </a:xfrm>
          <a:prstGeom prst="rect">
            <a:avLst/>
          </a:prstGeom>
        </p:spPr>
      </p:pic>
      <p:pic>
        <p:nvPicPr>
          <p:cNvPr id="23" name="Picture 22">
            <a:extLst>
              <a:ext uri="{FF2B5EF4-FFF2-40B4-BE49-F238E27FC236}">
                <a16:creationId xmlns:a16="http://schemas.microsoft.com/office/drawing/2014/main" id="{1755481A-03E3-4C92-B4D8-90BE472EBAD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714680" y="1897752"/>
            <a:ext cx="3538100" cy="7348548"/>
          </a:xfrm>
          <a:prstGeom prst="rect">
            <a:avLst/>
          </a:prstGeom>
          <a:noFill/>
          <a:ln>
            <a:noFill/>
          </a:ln>
        </p:spPr>
      </p:pic>
      <p:pic>
        <p:nvPicPr>
          <p:cNvPr id="24" name="Picture 23">
            <a:extLst>
              <a:ext uri="{FF2B5EF4-FFF2-40B4-BE49-F238E27FC236}">
                <a16:creationId xmlns:a16="http://schemas.microsoft.com/office/drawing/2014/main" id="{90D1550D-92E4-465C-86BD-4F9E832AF428}"/>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361106" y="1897752"/>
            <a:ext cx="3598679" cy="7348548"/>
          </a:xfrm>
          <a:prstGeom prst="rect">
            <a:avLst/>
          </a:prstGeom>
          <a:noFill/>
          <a:ln>
            <a:noFill/>
          </a:ln>
        </p:spPr>
      </p:pic>
      <p:sp>
        <p:nvSpPr>
          <p:cNvPr id="4" name="Title 12">
            <a:extLst>
              <a:ext uri="{FF2B5EF4-FFF2-40B4-BE49-F238E27FC236}">
                <a16:creationId xmlns:a16="http://schemas.microsoft.com/office/drawing/2014/main" id="{791471C5-CD8C-7502-8325-B65B5B047185}"/>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2065348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411807" y="1520600"/>
            <a:ext cx="11601873"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5703429" cy="7818579"/>
            <a:chOff x="182880" y="1005520"/>
            <a:chExt cx="2695446"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2695445"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Nhấn vào menu ‘Nhóm chức năng nộp thuế’ chọn ‘ Tự lập giấy nộp tiền’</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Chọn/nhập các thông tin và ấn ‘Thêm mới khoản nộp’</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nl-NL" sz="2800" dirty="0">
                  <a:solidFill>
                    <a:schemeClr val="tx1"/>
                  </a:solidFill>
                  <a:latin typeface="Times New Roman" panose="02020603050405020304" pitchFamily="18" charset="0"/>
                  <a:cs typeface="Times New Roman" panose="02020603050405020304" pitchFamily="18" charset="0"/>
                </a:rPr>
                <a:t>Cho phép NNT nộp theo loại khác (ngoài theo Tờ khai và Thông báo/Số quyết định)</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Nhập/Chọn các thông tin ở màn chi tiết khoản nộp</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5</a:t>
              </a:r>
              <a:r>
                <a:rPr lang="vi-VN" sz="2800" dirty="0">
                  <a:solidFill>
                    <a:schemeClr val="tx1"/>
                  </a:solidFill>
                  <a:latin typeface="Times New Roman" panose="02020603050405020304" pitchFamily="18" charset="0"/>
                  <a:cs typeface="Times New Roman" panose="02020603050405020304" pitchFamily="18" charset="0"/>
                </a:rPr>
                <a:t>: Chọn ‘Tiếp tục’ và thực hiện thanh toán</a:t>
              </a: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9097" y="1005520"/>
              <a:ext cx="2689229"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Tự lập giấy nộp tiền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F7485AD3-E64E-47BF-A9B3-15D003F37A0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11734" y="1566851"/>
            <a:ext cx="3423448" cy="7887923"/>
          </a:xfrm>
          <a:prstGeom prst="rect">
            <a:avLst/>
          </a:prstGeom>
          <a:noFill/>
          <a:ln>
            <a:noFill/>
          </a:ln>
        </p:spPr>
      </p:pic>
      <p:pic>
        <p:nvPicPr>
          <p:cNvPr id="21" name="Picture 20">
            <a:extLst>
              <a:ext uri="{FF2B5EF4-FFF2-40B4-BE49-F238E27FC236}">
                <a16:creationId xmlns:a16="http://schemas.microsoft.com/office/drawing/2014/main" id="{3500641E-003D-4C7D-8DE8-938E846B842C}"/>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330167" y="1566850"/>
            <a:ext cx="3423448" cy="7887923"/>
          </a:xfrm>
          <a:prstGeom prst="rect">
            <a:avLst/>
          </a:prstGeom>
          <a:noFill/>
          <a:ln>
            <a:noFill/>
          </a:ln>
        </p:spPr>
      </p:pic>
      <p:pic>
        <p:nvPicPr>
          <p:cNvPr id="22" name="Picture 21">
            <a:extLst>
              <a:ext uri="{FF2B5EF4-FFF2-40B4-BE49-F238E27FC236}">
                <a16:creationId xmlns:a16="http://schemas.microsoft.com/office/drawing/2014/main" id="{12DF6E2A-64AA-4B63-B1D1-0E02F5E84391}"/>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129123" y="1566851"/>
            <a:ext cx="3423448" cy="7887924"/>
          </a:xfrm>
          <a:prstGeom prst="rect">
            <a:avLst/>
          </a:prstGeom>
          <a:noFill/>
          <a:ln>
            <a:noFill/>
          </a:ln>
        </p:spPr>
      </p:pic>
      <p:sp>
        <p:nvSpPr>
          <p:cNvPr id="4" name="Title 12">
            <a:extLst>
              <a:ext uri="{FF2B5EF4-FFF2-40B4-BE49-F238E27FC236}">
                <a16:creationId xmlns:a16="http://schemas.microsoft.com/office/drawing/2014/main" id="{707BD1E2-761F-0924-DB88-EEAC5A4A0DE7}"/>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613825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49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97623" y="1520600"/>
            <a:ext cx="9616057"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6785038" cy="7818579"/>
            <a:chOff x="182880" y="1005520"/>
            <a:chExt cx="320661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3200400"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Nhấn vào menu ‘Nhóm chức năng nộp thuế’ chọn ‘ Liên kết/Hủy liên kết tài khoản’</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Chọn ngân hàng và thực hiện liên kết/Hủy liên kết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Nhập/Chọn các thông tin đã đăng ký với ngân hàng</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4</a:t>
              </a:r>
              <a:r>
                <a:rPr lang="vi-VN" sz="2800" dirty="0">
                  <a:solidFill>
                    <a:schemeClr val="tx1"/>
                  </a:solidFill>
                  <a:latin typeface="Times New Roman" panose="02020603050405020304" pitchFamily="18" charset="0"/>
                  <a:cs typeface="Times New Roman" panose="02020603050405020304" pitchFamily="18" charset="0"/>
                </a:rPr>
                <a:t>: Chọn ‘Tiếp tục’ và thực hiện xác thực thông tin với ngân hàng để hoàn thành liên kết/Hủy liên kết tài khoản NH</a:t>
              </a: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9095"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Liên kết/Hủy liên kết tài khoản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 name="Connector: Elbow 4">
            <a:extLst>
              <a:ext uri="{FF2B5EF4-FFF2-40B4-BE49-F238E27FC236}">
                <a16:creationId xmlns:a16="http://schemas.microsoft.com/office/drawing/2014/main" id="{29816872-C24F-409D-89E2-EBFB363962F6}"/>
              </a:ext>
            </a:extLst>
          </p:cNvPr>
          <p:cNvCxnSpPr>
            <a:cxnSpLocks/>
          </p:cNvCxnSpPr>
          <p:nvPr/>
        </p:nvCxnSpPr>
        <p:spPr>
          <a:xfrm>
            <a:off x="13205651" y="5280037"/>
            <a:ext cx="2634084" cy="3677605"/>
          </a:xfrm>
          <a:prstGeom prst="bentConnector4">
            <a:avLst>
              <a:gd name="adj1" fmla="val 8734"/>
              <a:gd name="adj2" fmla="val 1062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3.jpg">
            <a:extLst>
              <a:ext uri="{FF2B5EF4-FFF2-40B4-BE49-F238E27FC236}">
                <a16:creationId xmlns:a16="http://schemas.microsoft.com/office/drawing/2014/main" id="{732C6976-5F37-4712-8538-441D9A08920E}"/>
              </a:ext>
            </a:extLst>
          </p:cNvPr>
          <p:cNvPicPr/>
          <p:nvPr/>
        </p:nvPicPr>
        <p:blipFill>
          <a:blip r:embed="rId2"/>
          <a:srcRect/>
          <a:stretch>
            <a:fillRect/>
          </a:stretch>
        </p:blipFill>
        <p:spPr>
          <a:xfrm>
            <a:off x="8615405" y="1762454"/>
            <a:ext cx="4186859" cy="7540449"/>
          </a:xfrm>
          <a:prstGeom prst="rect">
            <a:avLst/>
          </a:prstGeom>
          <a:ln/>
        </p:spPr>
      </p:pic>
      <p:pic>
        <p:nvPicPr>
          <p:cNvPr id="19" name="image2.jpg">
            <a:extLst>
              <a:ext uri="{FF2B5EF4-FFF2-40B4-BE49-F238E27FC236}">
                <a16:creationId xmlns:a16="http://schemas.microsoft.com/office/drawing/2014/main" id="{CD123D47-A466-4BBA-BCAF-A14F858E1B19}"/>
              </a:ext>
            </a:extLst>
          </p:cNvPr>
          <p:cNvPicPr/>
          <p:nvPr/>
        </p:nvPicPr>
        <p:blipFill>
          <a:blip r:embed="rId3"/>
          <a:srcRect/>
          <a:stretch>
            <a:fillRect/>
          </a:stretch>
        </p:blipFill>
        <p:spPr>
          <a:xfrm>
            <a:off x="13778345" y="1762455"/>
            <a:ext cx="4006950" cy="7388474"/>
          </a:xfrm>
          <a:prstGeom prst="rect">
            <a:avLst/>
          </a:prstGeom>
          <a:ln/>
        </p:spPr>
      </p:pic>
      <p:sp>
        <p:nvSpPr>
          <p:cNvPr id="4" name="Title 12">
            <a:extLst>
              <a:ext uri="{FF2B5EF4-FFF2-40B4-BE49-F238E27FC236}">
                <a16:creationId xmlns:a16="http://schemas.microsoft.com/office/drawing/2014/main" id="{657B06F4-D244-F24D-A8FB-C79F5852D72D}"/>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94171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fontScale="90000"/>
          </a:bodyPr>
          <a:lstStyle/>
          <a:p>
            <a:r>
              <a:rPr lang="en-US" b="1" dirty="0">
                <a:latin typeface="Times New Roman" panose="02020603050405020304" pitchFamily="18" charset="0"/>
                <a:cs typeface="Times New Roman" panose="02020603050405020304" pitchFamily="18" charset="0"/>
              </a:rPr>
              <a:t>1. HƯỚNG DẪN CÀI ĐẶT ỨNG DỤNG –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ĐÁNH GIÁ ***** TIỆN ÍCH CỦA ỨNG DỤNG</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143532" y="1481186"/>
            <a:ext cx="5435940" cy="185637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mj-lt"/>
              </a:rPr>
              <a:t>Cài</a:t>
            </a:r>
            <a:r>
              <a:rPr lang="en-US" sz="4000" b="1" dirty="0">
                <a:latin typeface="+mj-lt"/>
              </a:rPr>
              <a:t> </a:t>
            </a:r>
            <a:r>
              <a:rPr lang="en-US" sz="4000" b="1" dirty="0" err="1">
                <a:latin typeface="+mj-lt"/>
              </a:rPr>
              <a:t>đặt</a:t>
            </a:r>
            <a:r>
              <a:rPr lang="en-US" sz="4000" b="1" dirty="0">
                <a:latin typeface="+mj-lt"/>
              </a:rPr>
              <a:t> </a:t>
            </a:r>
            <a:r>
              <a:rPr lang="en-US" sz="4000" b="1" dirty="0" err="1">
                <a:latin typeface="+mj-lt"/>
              </a:rPr>
              <a:t>ứng</a:t>
            </a:r>
            <a:r>
              <a:rPr lang="en-US" sz="4000" b="1" dirty="0">
                <a:latin typeface="+mj-lt"/>
              </a:rPr>
              <a:t> </a:t>
            </a:r>
            <a:r>
              <a:rPr lang="en-US" sz="4000" b="1" dirty="0" err="1">
                <a:latin typeface="+mj-lt"/>
              </a:rPr>
              <a:t>dụng</a:t>
            </a:r>
            <a:endParaRPr lang="en-US" sz="4000" b="1" dirty="0">
              <a:latin typeface="+mj-lt"/>
            </a:endParaRPr>
          </a:p>
          <a:p>
            <a:pPr algn="ctr"/>
            <a:r>
              <a:rPr lang="en-US" sz="4000" b="1" dirty="0" err="1">
                <a:latin typeface="+mj-lt"/>
              </a:rPr>
              <a:t>eTax</a:t>
            </a:r>
            <a:r>
              <a:rPr lang="en-US" sz="4000" b="1" dirty="0">
                <a:latin typeface="+mj-lt"/>
              </a:rPr>
              <a:t>-mobile</a:t>
            </a:r>
          </a:p>
          <a:p>
            <a:pPr algn="ctr"/>
            <a:endParaRPr lang="en-US" dirty="0">
              <a:latin typeface="+mj-lt"/>
            </a:endParaRPr>
          </a:p>
        </p:txBody>
      </p:sp>
      <p:sp>
        <p:nvSpPr>
          <p:cNvPr id="15" name="Rectangle 14">
            <a:extLst>
              <a:ext uri="{FF2B5EF4-FFF2-40B4-BE49-F238E27FC236}">
                <a16:creationId xmlns:a16="http://schemas.microsoft.com/office/drawing/2014/main" id="{34101160-F781-41E4-B270-0BE94C2C3A23}"/>
              </a:ext>
            </a:extLst>
          </p:cNvPr>
          <p:cNvSpPr/>
          <p:nvPr/>
        </p:nvSpPr>
        <p:spPr>
          <a:xfrm>
            <a:off x="143532" y="3567734"/>
            <a:ext cx="5288458" cy="55630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Ø"/>
            </a:pPr>
            <a:r>
              <a:rPr lang="en-US" sz="3000" dirty="0" err="1">
                <a:solidFill>
                  <a:schemeClr val="tx1"/>
                </a:solidFill>
                <a:latin typeface="Times New Roman" panose="02020603050405020304" pitchFamily="18" charset="0"/>
                <a:cs typeface="Times New Roman" panose="02020603050405020304" pitchFamily="18" charset="0"/>
              </a:rPr>
              <a:t>Cài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đặt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eTax</a:t>
            </a:r>
            <a:r>
              <a:rPr lang="en-US" sz="3000" dirty="0">
                <a:solidFill>
                  <a:schemeClr val="tx1"/>
                </a:solidFill>
                <a:latin typeface="Times New Roman" panose="02020603050405020304" pitchFamily="18" charset="0"/>
                <a:cs typeface="Times New Roman" panose="02020603050405020304" pitchFamily="18" charset="0"/>
              </a:rPr>
              <a:t>-Mobile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thông</a:t>
            </a:r>
            <a:r>
              <a:rPr lang="en-US" sz="3000" dirty="0">
                <a:solidFill>
                  <a:schemeClr val="tx1"/>
                </a:solidFill>
                <a:latin typeface="Times New Roman" panose="02020603050405020304" pitchFamily="18" charset="0"/>
                <a:cs typeface="Times New Roman" panose="02020603050405020304" pitchFamily="18" charset="0"/>
              </a:rPr>
              <a:t> minh/</a:t>
            </a:r>
            <a:r>
              <a:rPr lang="en-US" sz="3000" dirty="0" err="1">
                <a:solidFill>
                  <a:schemeClr val="tx1"/>
                </a:solidFill>
                <a:latin typeface="Times New Roman" panose="02020603050405020304" pitchFamily="18" charset="0"/>
                <a:cs typeface="Times New Roman" panose="02020603050405020304" pitchFamily="18" charset="0"/>
              </a:rPr>
              <a:t>máy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tính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bảng</a:t>
            </a:r>
            <a:r>
              <a:rPr lang="en-US" sz="3000" dirty="0">
                <a:solidFill>
                  <a:schemeClr val="tx1"/>
                </a:solidFill>
                <a:latin typeface="Times New Roman" panose="02020603050405020304" pitchFamily="18" charset="0"/>
                <a:cs typeface="Times New Roman" panose="02020603050405020304" pitchFamily="18" charset="0"/>
              </a:rPr>
              <a:t>.</a:t>
            </a:r>
          </a:p>
          <a:p>
            <a:pPr marL="457200" lvl="0" indent="-457200">
              <a:buFont typeface="Wingdings" panose="05000000000000000000" pitchFamily="2" charset="2"/>
              <a:buChar char="Ø"/>
            </a:pPr>
            <a:endParaRPr lang="en-US" sz="3000" dirty="0">
              <a:solidFill>
                <a:schemeClr val="tx1"/>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Ø"/>
            </a:pPr>
            <a:r>
              <a:rPr lang="en-US" sz="3000" dirty="0" err="1">
                <a:solidFill>
                  <a:schemeClr val="tx1"/>
                </a:solidFill>
                <a:latin typeface="Times New Roman" panose="02020603050405020304" pitchFamily="18" charset="0"/>
                <a:cs typeface="Times New Roman" panose="02020603050405020304" pitchFamily="18" charset="0"/>
              </a:rPr>
              <a:t>Điện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thoại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thông</a:t>
            </a:r>
            <a:r>
              <a:rPr lang="en-US" sz="3000" dirty="0">
                <a:solidFill>
                  <a:schemeClr val="tx1"/>
                </a:solidFill>
                <a:latin typeface="Times New Roman" panose="02020603050405020304" pitchFamily="18" charset="0"/>
                <a:cs typeface="Times New Roman" panose="02020603050405020304" pitchFamily="18" charset="0"/>
              </a:rPr>
              <a:t> minh/ </a:t>
            </a:r>
            <a:r>
              <a:rPr lang="en-US" sz="3000" dirty="0" err="1">
                <a:solidFill>
                  <a:schemeClr val="tx1"/>
                </a:solidFill>
                <a:latin typeface="Times New Roman" panose="02020603050405020304" pitchFamily="18" charset="0"/>
                <a:cs typeface="Times New Roman" panose="02020603050405020304" pitchFamily="18" charset="0"/>
              </a:rPr>
              <a:t>máy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tính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NSD </a:t>
            </a:r>
            <a:r>
              <a:rPr lang="en-US" sz="3000" dirty="0" err="1">
                <a:solidFill>
                  <a:schemeClr val="tx1"/>
                </a:solidFill>
                <a:latin typeface="Times New Roman" panose="02020603050405020304" pitchFamily="18" charset="0"/>
                <a:cs typeface="Times New Roman" panose="02020603050405020304" pitchFamily="18" charset="0"/>
              </a:rPr>
              <a:t>sử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dụng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hành</a:t>
            </a:r>
            <a:r>
              <a:rPr lang="en-US" sz="3000" dirty="0">
                <a:solidFill>
                  <a:schemeClr val="tx1"/>
                </a:solidFill>
                <a:latin typeface="Times New Roman" panose="02020603050405020304" pitchFamily="18" charset="0"/>
                <a:cs typeface="Times New Roman" panose="02020603050405020304" pitchFamily="18" charset="0"/>
              </a:rPr>
              <a:t> IOS (</a:t>
            </a:r>
            <a:r>
              <a:rPr lang="en-US" sz="3000" dirty="0" err="1">
                <a:solidFill>
                  <a:schemeClr val="tx1"/>
                </a:solidFill>
                <a:latin typeface="Times New Roman" panose="02020603050405020304" pitchFamily="18" charset="0"/>
                <a:cs typeface="Times New Roman" panose="02020603050405020304" pitchFamily="18" charset="0"/>
              </a:rPr>
              <a:t>Iphone</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Ipad</a:t>
            </a:r>
            <a:r>
              <a:rPr lang="en-US" sz="3000" dirty="0">
                <a:solidFill>
                  <a:schemeClr val="tx1"/>
                </a:solidFill>
                <a:latin typeface="Times New Roman" panose="02020603050405020304" pitchFamily="18" charset="0"/>
                <a:cs typeface="Times New Roman" panose="02020603050405020304" pitchFamily="18" charset="0"/>
              </a:rPr>
              <a:t>), Android (Samsung, LG,…) </a:t>
            </a:r>
          </a:p>
        </p:txBody>
      </p:sp>
      <p:pic>
        <p:nvPicPr>
          <p:cNvPr id="2" name="Picture 1">
            <a:extLst>
              <a:ext uri="{FF2B5EF4-FFF2-40B4-BE49-F238E27FC236}">
                <a16:creationId xmlns:a16="http://schemas.microsoft.com/office/drawing/2014/main" id="{EEA8FA6E-E4A0-325F-1DDF-FA007A0A48C3}"/>
              </a:ext>
            </a:extLst>
          </p:cNvPr>
          <p:cNvPicPr>
            <a:picLocks noChangeAspect="1"/>
          </p:cNvPicPr>
          <p:nvPr/>
        </p:nvPicPr>
        <p:blipFill>
          <a:blip r:embed="rId2"/>
          <a:stretch>
            <a:fillRect/>
          </a:stretch>
        </p:blipFill>
        <p:spPr>
          <a:xfrm>
            <a:off x="5596725" y="1148238"/>
            <a:ext cx="4008983" cy="8691514"/>
          </a:xfrm>
          <a:prstGeom prst="rect">
            <a:avLst/>
          </a:prstGeom>
        </p:spPr>
      </p:pic>
      <p:pic>
        <p:nvPicPr>
          <p:cNvPr id="4" name="Picture 3">
            <a:extLst>
              <a:ext uri="{FF2B5EF4-FFF2-40B4-BE49-F238E27FC236}">
                <a16:creationId xmlns:a16="http://schemas.microsoft.com/office/drawing/2014/main" id="{83D33CCB-4E5D-F009-7823-E3FC204DBE5B}"/>
              </a:ext>
            </a:extLst>
          </p:cNvPr>
          <p:cNvPicPr>
            <a:picLocks noChangeAspect="1"/>
          </p:cNvPicPr>
          <p:nvPr/>
        </p:nvPicPr>
        <p:blipFill>
          <a:blip r:embed="rId3"/>
          <a:stretch>
            <a:fillRect/>
          </a:stretch>
        </p:blipFill>
        <p:spPr>
          <a:xfrm>
            <a:off x="14484038" y="1080304"/>
            <a:ext cx="3767447" cy="8620346"/>
          </a:xfrm>
          <a:prstGeom prst="rect">
            <a:avLst/>
          </a:prstGeom>
        </p:spPr>
      </p:pic>
      <p:pic>
        <p:nvPicPr>
          <p:cNvPr id="5" name="Picture 4">
            <a:extLst>
              <a:ext uri="{FF2B5EF4-FFF2-40B4-BE49-F238E27FC236}">
                <a16:creationId xmlns:a16="http://schemas.microsoft.com/office/drawing/2014/main" id="{4BC8F0FB-8DC7-CE86-052C-DEC98274B12A}"/>
              </a:ext>
            </a:extLst>
          </p:cNvPr>
          <p:cNvPicPr>
            <a:picLocks noChangeAspect="1"/>
          </p:cNvPicPr>
          <p:nvPr/>
        </p:nvPicPr>
        <p:blipFill>
          <a:blip r:embed="rId4"/>
          <a:stretch>
            <a:fillRect/>
          </a:stretch>
        </p:blipFill>
        <p:spPr>
          <a:xfrm>
            <a:off x="9867637" y="1159805"/>
            <a:ext cx="4008983" cy="8691515"/>
          </a:xfrm>
          <a:prstGeom prst="rect">
            <a:avLst/>
          </a:prstGeom>
        </p:spPr>
      </p:pic>
    </p:spTree>
    <p:extLst>
      <p:ext uri="{BB962C8B-B14F-4D97-AF65-F5344CB8AC3E}">
        <p14:creationId xmlns:p14="http://schemas.microsoft.com/office/powerpoint/2010/main" val="1018057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khoản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thừa</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1410C64-80A8-4D23-84B1-8810A2C1620E}"/>
              </a:ext>
            </a:extLst>
          </p:cNvPr>
          <p:cNvPicPr>
            <a:picLocks noChangeAspect="1"/>
          </p:cNvPicPr>
          <p:nvPr/>
        </p:nvPicPr>
        <p:blipFill>
          <a:blip r:embed="rId2"/>
          <a:stretch>
            <a:fillRect/>
          </a:stretch>
        </p:blipFill>
        <p:spPr>
          <a:xfrm>
            <a:off x="6865069" y="1824407"/>
            <a:ext cx="3741285" cy="7421893"/>
          </a:xfrm>
          <a:prstGeom prst="rect">
            <a:avLst/>
          </a:prstGeom>
        </p:spPr>
      </p:pic>
      <p:pic>
        <p:nvPicPr>
          <p:cNvPr id="23" name="Picture 22">
            <a:extLst>
              <a:ext uri="{FF2B5EF4-FFF2-40B4-BE49-F238E27FC236}">
                <a16:creationId xmlns:a16="http://schemas.microsoft.com/office/drawing/2014/main" id="{1755481A-03E3-4C92-B4D8-90BE472EBAD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714680" y="1897752"/>
            <a:ext cx="3538100" cy="7348548"/>
          </a:xfrm>
          <a:prstGeom prst="rect">
            <a:avLst/>
          </a:prstGeom>
          <a:noFill/>
          <a:ln>
            <a:noFill/>
          </a:ln>
        </p:spPr>
      </p:pic>
      <p:pic>
        <p:nvPicPr>
          <p:cNvPr id="18" name="Picture 17">
            <a:extLst>
              <a:ext uri="{FF2B5EF4-FFF2-40B4-BE49-F238E27FC236}">
                <a16:creationId xmlns:a16="http://schemas.microsoft.com/office/drawing/2014/main" id="{F2E5A0FD-4094-44CC-8A2D-F51F8ACBE697}"/>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342055" y="1897752"/>
            <a:ext cx="3538100" cy="7348548"/>
          </a:xfrm>
          <a:prstGeom prst="rect">
            <a:avLst/>
          </a:prstGeom>
          <a:noFill/>
          <a:ln>
            <a:noFill/>
          </a:ln>
        </p:spPr>
      </p:pic>
      <p:sp>
        <p:nvSpPr>
          <p:cNvPr id="4" name="Title 12">
            <a:extLst>
              <a:ext uri="{FF2B5EF4-FFF2-40B4-BE49-F238E27FC236}">
                <a16:creationId xmlns:a16="http://schemas.microsoft.com/office/drawing/2014/main" id="{989EE8E8-61E0-CC8E-8498-3D13232D25E9}"/>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1520180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khoản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thừa</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1410C64-80A8-4D23-84B1-8810A2C1620E}"/>
              </a:ext>
            </a:extLst>
          </p:cNvPr>
          <p:cNvPicPr>
            <a:picLocks noChangeAspect="1"/>
          </p:cNvPicPr>
          <p:nvPr/>
        </p:nvPicPr>
        <p:blipFill>
          <a:blip r:embed="rId2"/>
          <a:stretch>
            <a:fillRect/>
          </a:stretch>
        </p:blipFill>
        <p:spPr>
          <a:xfrm>
            <a:off x="6865069" y="1824407"/>
            <a:ext cx="3741285" cy="7421893"/>
          </a:xfrm>
          <a:prstGeom prst="rect">
            <a:avLst/>
          </a:prstGeom>
        </p:spPr>
      </p:pic>
      <p:pic>
        <p:nvPicPr>
          <p:cNvPr id="19" name="Picture 18">
            <a:extLst>
              <a:ext uri="{FF2B5EF4-FFF2-40B4-BE49-F238E27FC236}">
                <a16:creationId xmlns:a16="http://schemas.microsoft.com/office/drawing/2014/main" id="{15C53A4E-7E09-49D7-86DE-8339FA1EBC5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689479" y="1878702"/>
            <a:ext cx="3538100" cy="7348548"/>
          </a:xfrm>
          <a:prstGeom prst="rect">
            <a:avLst/>
          </a:prstGeom>
          <a:noFill/>
          <a:ln>
            <a:noFill/>
          </a:ln>
        </p:spPr>
      </p:pic>
      <p:pic>
        <p:nvPicPr>
          <p:cNvPr id="20" name="Picture 19">
            <a:extLst>
              <a:ext uri="{FF2B5EF4-FFF2-40B4-BE49-F238E27FC236}">
                <a16:creationId xmlns:a16="http://schemas.microsoft.com/office/drawing/2014/main" id="{47196193-74E7-4561-8751-FBADE1EC290D}"/>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310704" y="1878702"/>
            <a:ext cx="3538100" cy="7348548"/>
          </a:xfrm>
          <a:prstGeom prst="rect">
            <a:avLst/>
          </a:prstGeom>
          <a:noFill/>
          <a:ln>
            <a:noFill/>
          </a:ln>
        </p:spPr>
      </p:pic>
      <p:sp>
        <p:nvSpPr>
          <p:cNvPr id="4" name="Title 12">
            <a:extLst>
              <a:ext uri="{FF2B5EF4-FFF2-40B4-BE49-F238E27FC236}">
                <a16:creationId xmlns:a16="http://schemas.microsoft.com/office/drawing/2014/main" id="{997ADD4E-0646-C1E2-B263-B11C82DFF8AE}"/>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2723056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1960236"/>
              <a:ext cx="2695445" cy="42576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1</a:t>
              </a:r>
              <a:r>
                <a:rPr lang="vi-VN"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màn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Trang </a:t>
              </a:r>
              <a:r>
                <a:rPr lang="en-US" sz="2600" dirty="0" err="1">
                  <a:solidFill>
                    <a:schemeClr val="tx1"/>
                  </a:solidFill>
                  <a:latin typeface="Times New Roman" panose="02020603050405020304" pitchFamily="18" charset="0"/>
                  <a:cs typeface="Times New Roman" panose="02020603050405020304" pitchFamily="18" charset="0"/>
                </a:rPr>
                <a:t>chủ</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chọn</a:t>
              </a:r>
              <a:r>
                <a:rPr lang="en-US" sz="2600" dirty="0">
                  <a:solidFill>
                    <a:schemeClr val="tx1"/>
                  </a:solidFill>
                  <a:latin typeface="Times New Roman" panose="02020603050405020304" pitchFamily="18" charset="0"/>
                  <a:cs typeface="Times New Roman" panose="02020603050405020304" pitchFamily="18" charset="0"/>
                </a:rPr>
                <a:t> icon </a:t>
              </a:r>
              <a:r>
                <a:rPr lang="en-US" sz="2600" dirty="0" err="1">
                  <a:solidFill>
                    <a:schemeClr val="tx1"/>
                  </a:solidFill>
                  <a:latin typeface="Times New Roman" panose="02020603050405020304" pitchFamily="18" charset="0"/>
                  <a:cs typeface="Times New Roman" panose="02020603050405020304" pitchFamily="18" charset="0"/>
                </a:rPr>
                <a:t>quét</a:t>
              </a:r>
              <a:r>
                <a:rPr lang="en-US" sz="2600" dirty="0">
                  <a:solidFill>
                    <a:schemeClr val="tx1"/>
                  </a:solidFill>
                  <a:latin typeface="Times New Roman" panose="02020603050405020304" pitchFamily="18" charset="0"/>
                  <a:cs typeface="Times New Roman" panose="02020603050405020304" pitchFamily="18" charset="0"/>
                </a:rPr>
                <a:t> QR-Code      </a:t>
              </a:r>
              <a:r>
                <a:rPr lang="en-US" sz="2600" dirty="0" err="1">
                  <a:solidFill>
                    <a:schemeClr val="tx1"/>
                  </a:solidFill>
                  <a:latin typeface="Times New Roman" panose="02020603050405020304" pitchFamily="18" charset="0"/>
                  <a:cs typeface="Times New Roman" panose="02020603050405020304" pitchFamily="18" charset="0"/>
                </a:rPr>
                <a:t>hoặc</a:t>
              </a:r>
              <a:r>
                <a:rPr lang="en-US" sz="2600" dirty="0">
                  <a:solidFill>
                    <a:schemeClr val="tx1"/>
                  </a:solidFill>
                  <a:latin typeface="Times New Roman" panose="02020603050405020304" pitchFamily="18" charset="0"/>
                  <a:cs typeface="Times New Roman" panose="02020603050405020304" pitchFamily="18" charset="0"/>
                </a:rPr>
                <a:t> </a:t>
              </a:r>
              <a:r>
                <a:rPr lang="vi-VN" sz="2600" dirty="0">
                  <a:solidFill>
                    <a:schemeClr val="tx1"/>
                  </a:solidFill>
                  <a:latin typeface="Times New Roman" panose="02020603050405020304" pitchFamily="18" charset="0"/>
                  <a:cs typeface="Times New Roman" panose="02020603050405020304" pitchFamily="18" charset="0"/>
                </a:rPr>
                <a:t>vào menu ‘Nhóm chức năng nộp thuế’ chọn ‘</a:t>
              </a:r>
              <a:r>
                <a:rPr lang="en-US" sz="2600" dirty="0" err="1">
                  <a:solidFill>
                    <a:schemeClr val="tx1"/>
                  </a:solidFill>
                  <a:latin typeface="Times New Roman" panose="02020603050405020304" pitchFamily="18" charset="0"/>
                  <a:cs typeface="Times New Roman" panose="02020603050405020304" pitchFamily="18" charset="0"/>
                </a:rPr>
                <a:t>Quét</a:t>
              </a:r>
              <a:r>
                <a:rPr lang="en-US" sz="2600" dirty="0">
                  <a:solidFill>
                    <a:schemeClr val="tx1"/>
                  </a:solidFill>
                  <a:latin typeface="Times New Roman" panose="02020603050405020304" pitchFamily="18" charset="0"/>
                  <a:cs typeface="Times New Roman" panose="02020603050405020304" pitchFamily="18" charset="0"/>
                </a:rPr>
                <a:t> QR-Code </a:t>
              </a:r>
              <a:r>
                <a:rPr lang="en-US" sz="2600" dirty="0" err="1">
                  <a:solidFill>
                    <a:schemeClr val="tx1"/>
                  </a:solidFill>
                  <a:latin typeface="Times New Roman" panose="02020603050405020304" pitchFamily="18" charset="0"/>
                  <a:cs typeface="Times New Roman" panose="02020603050405020304" pitchFamily="18" charset="0"/>
                </a:rPr>
                <a:t>để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nộp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thuế</a:t>
              </a:r>
              <a:r>
                <a:rPr lang="vi-VN" sz="26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600" b="1" dirty="0">
                  <a:solidFill>
                    <a:schemeClr val="tx1"/>
                  </a:solidFill>
                  <a:latin typeface="Times New Roman" panose="02020603050405020304" pitchFamily="18" charset="0"/>
                  <a:cs typeface="Times New Roman" panose="02020603050405020304" pitchFamily="18" charset="0"/>
                </a:rPr>
                <a:t>Bước 2</a:t>
              </a:r>
              <a:r>
                <a:rPr lang="vi-VN" sz="26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camera </a:t>
              </a:r>
              <a:r>
                <a:rPr lang="en-US" sz="2400" dirty="0" err="1">
                  <a:solidFill>
                    <a:schemeClr val="tx1"/>
                  </a:solidFill>
                  <a:latin typeface="Times New Roman" panose="02020603050405020304" pitchFamily="18" charset="0"/>
                  <a:cs typeface="Times New Roman" panose="02020603050405020304" pitchFamily="18" charset="0"/>
                </a:rPr>
                <a:t>quét</a:t>
              </a:r>
              <a:r>
                <a:rPr lang="en-US" sz="2400" dirty="0">
                  <a:solidFill>
                    <a:schemeClr val="tx1"/>
                  </a:solidFill>
                  <a:latin typeface="Times New Roman" panose="02020603050405020304" pitchFamily="18" charset="0"/>
                  <a:cs typeface="Times New Roman" panose="02020603050405020304" pitchFamily="18" charset="0"/>
                </a:rPr>
                <a:t> QR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NNT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album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máy</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400" b="1" dirty="0">
                  <a:solidFill>
                    <a:schemeClr val="tx1"/>
                  </a:solidFill>
                  <a:latin typeface="Times New Roman" panose="02020603050405020304" pitchFamily="18" charset="0"/>
                  <a:cs typeface="Times New Roman" panose="02020603050405020304" pitchFamily="18" charset="0"/>
                </a:rPr>
                <a:t>Bước 3</a:t>
              </a:r>
              <a:r>
                <a:rPr lang="vi-VN" sz="2400"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NNT </a:t>
              </a:r>
              <a:r>
                <a:rPr lang="en-US" sz="2400" dirty="0" err="1">
                  <a:solidFill>
                    <a:schemeClr val="tx1"/>
                  </a:solidFill>
                  <a:latin typeface="Times New Roman" panose="02020603050405020304" pitchFamily="18" charset="0"/>
                  <a:cs typeface="Times New Roman" panose="02020603050405020304" pitchFamily="18" charset="0"/>
                </a:rPr>
                <a:t>quét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check QR-Code:</a:t>
              </a:r>
            </a:p>
            <a:p>
              <a:pPr marL="259557" indent="-259557">
                <a:buFont typeface="Arial" panose="020B0604020202020204" pitchFamily="34" charset="0"/>
                <a:buChar char="•"/>
              </a:pP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3.1.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QR-Code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r>
                <a:rPr lang="en-US" sz="24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3.2.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QR-Code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NNT.</a:t>
              </a:r>
              <a:endParaRPr lang="vi-VN" sz="24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400" b="1" dirty="0">
                  <a:solidFill>
                    <a:schemeClr val="tx1"/>
                  </a:solidFill>
                  <a:latin typeface="Times New Roman" panose="02020603050405020304" pitchFamily="18" charset="0"/>
                  <a:cs typeface="Times New Roman" panose="02020603050405020304" pitchFamily="18" charset="0"/>
                </a:rPr>
                <a:t>Bước 4</a:t>
              </a:r>
              <a:r>
                <a:rPr lang="vi-VN" sz="2400" dirty="0">
                  <a:solidFill>
                    <a:schemeClr val="tx1"/>
                  </a:solidFill>
                  <a:latin typeface="Times New Roman" panose="02020603050405020304" pitchFamily="18" charset="0"/>
                  <a:cs typeface="Times New Roman" panose="02020603050405020304" pitchFamily="18" charset="0"/>
                </a:rPr>
                <a:t>: NNT thực hiện thanh toán</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95471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QR Code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A372F09-4869-4F41-A521-3113394903A5}"/>
              </a:ext>
            </a:extLst>
          </p:cNvPr>
          <p:cNvPicPr>
            <a:picLocks noChangeAspect="1"/>
          </p:cNvPicPr>
          <p:nvPr/>
        </p:nvPicPr>
        <p:blipFill>
          <a:blip r:embed="rId2"/>
          <a:stretch>
            <a:fillRect/>
          </a:stretch>
        </p:blipFill>
        <p:spPr>
          <a:xfrm>
            <a:off x="3437764" y="3594029"/>
            <a:ext cx="333375" cy="352425"/>
          </a:xfrm>
          <a:prstGeom prst="rect">
            <a:avLst/>
          </a:prstGeom>
        </p:spPr>
      </p:pic>
      <p:pic>
        <p:nvPicPr>
          <p:cNvPr id="18" name="image4.jpg">
            <a:extLst>
              <a:ext uri="{FF2B5EF4-FFF2-40B4-BE49-F238E27FC236}">
                <a16:creationId xmlns:a16="http://schemas.microsoft.com/office/drawing/2014/main" id="{4D966DDE-56E8-464B-8FA5-969A80548208}"/>
              </a:ext>
            </a:extLst>
          </p:cNvPr>
          <p:cNvPicPr/>
          <p:nvPr/>
        </p:nvPicPr>
        <p:blipFill>
          <a:blip r:embed="rId3"/>
          <a:srcRect/>
          <a:stretch>
            <a:fillRect/>
          </a:stretch>
        </p:blipFill>
        <p:spPr>
          <a:xfrm>
            <a:off x="7003101" y="1804236"/>
            <a:ext cx="3511933" cy="7442065"/>
          </a:xfrm>
          <a:prstGeom prst="rect">
            <a:avLst/>
          </a:prstGeom>
          <a:ln/>
        </p:spPr>
      </p:pic>
      <p:pic>
        <p:nvPicPr>
          <p:cNvPr id="19" name="image5.jpg">
            <a:extLst>
              <a:ext uri="{FF2B5EF4-FFF2-40B4-BE49-F238E27FC236}">
                <a16:creationId xmlns:a16="http://schemas.microsoft.com/office/drawing/2014/main" id="{AE23D184-10F2-4A37-942A-1D27589F393B}"/>
              </a:ext>
            </a:extLst>
          </p:cNvPr>
          <p:cNvPicPr/>
          <p:nvPr/>
        </p:nvPicPr>
        <p:blipFill>
          <a:blip r:embed="rId4"/>
          <a:srcRect/>
          <a:stretch>
            <a:fillRect/>
          </a:stretch>
        </p:blipFill>
        <p:spPr>
          <a:xfrm>
            <a:off x="10754149" y="1804235"/>
            <a:ext cx="3511933" cy="7442067"/>
          </a:xfrm>
          <a:prstGeom prst="rect">
            <a:avLst/>
          </a:prstGeom>
          <a:ln/>
        </p:spPr>
      </p:pic>
      <p:pic>
        <p:nvPicPr>
          <p:cNvPr id="20" name="image1.jpg">
            <a:extLst>
              <a:ext uri="{FF2B5EF4-FFF2-40B4-BE49-F238E27FC236}">
                <a16:creationId xmlns:a16="http://schemas.microsoft.com/office/drawing/2014/main" id="{7A96970E-6A34-4A74-83BF-5E0462795CCE}"/>
              </a:ext>
            </a:extLst>
          </p:cNvPr>
          <p:cNvPicPr/>
          <p:nvPr/>
        </p:nvPicPr>
        <p:blipFill>
          <a:blip r:embed="rId5"/>
          <a:srcRect/>
          <a:stretch>
            <a:fillRect/>
          </a:stretch>
        </p:blipFill>
        <p:spPr>
          <a:xfrm>
            <a:off x="14454037" y="1897752"/>
            <a:ext cx="3511933" cy="7348549"/>
          </a:xfrm>
          <a:prstGeom prst="rect">
            <a:avLst/>
          </a:prstGeom>
          <a:ln/>
        </p:spPr>
      </p:pic>
      <p:sp>
        <p:nvSpPr>
          <p:cNvPr id="5" name="Title 12">
            <a:extLst>
              <a:ext uri="{FF2B5EF4-FFF2-40B4-BE49-F238E27FC236}">
                <a16:creationId xmlns:a16="http://schemas.microsoft.com/office/drawing/2014/main" id="{F60ED9D3-66A0-3B8D-B1E7-B8FF2B7394E5}"/>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2.6 NHÓM CHỨC NĂNG NỘP THUẾ</a:t>
            </a:r>
          </a:p>
        </p:txBody>
      </p:sp>
    </p:spTree>
    <p:extLst>
      <p:ext uri="{BB962C8B-B14F-4D97-AF65-F5344CB8AC3E}">
        <p14:creationId xmlns:p14="http://schemas.microsoft.com/office/powerpoint/2010/main" val="4187436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2.7 TRA CỨU NGHĨA VỤ THUẾ</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endParaRPr lang="en-US" sz="6000" b="1" dirty="0">
              <a:solidFill>
                <a:schemeClr val="bg1"/>
              </a:solidFill>
              <a:latin typeface="+mj-lt"/>
            </a:endParaRPr>
          </a:p>
          <a:p>
            <a:pPr algn="ctr"/>
            <a:r>
              <a:rPr lang="en-US" sz="6000" b="1" dirty="0">
                <a:solidFill>
                  <a:schemeClr val="bg1"/>
                </a:solidFill>
                <a:latin typeface="+mj-lt"/>
              </a:rPr>
              <a:t>Tra </a:t>
            </a:r>
            <a:r>
              <a:rPr lang="en-US" sz="6000" b="1" dirty="0" err="1">
                <a:solidFill>
                  <a:schemeClr val="bg1"/>
                </a:solidFill>
                <a:latin typeface="+mj-lt"/>
              </a:rPr>
              <a:t>cứu</a:t>
            </a:r>
            <a:r>
              <a:rPr lang="en-US" sz="6000" b="1" dirty="0">
                <a:solidFill>
                  <a:schemeClr val="bg1"/>
                </a:solidFill>
                <a:latin typeface="+mj-lt"/>
              </a:rPr>
              <a:t> </a:t>
            </a:r>
            <a:r>
              <a:rPr lang="en-US" sz="6000" b="1" dirty="0" err="1">
                <a:solidFill>
                  <a:schemeClr val="bg1"/>
                </a:solidFill>
                <a:latin typeface="+mj-lt"/>
              </a:rPr>
              <a:t>nghĩa</a:t>
            </a:r>
            <a:r>
              <a:rPr lang="en-US" sz="6000" b="1" dirty="0">
                <a:solidFill>
                  <a:schemeClr val="bg1"/>
                </a:solidFill>
                <a:latin typeface="+mj-lt"/>
              </a:rPr>
              <a:t> </a:t>
            </a:r>
            <a:r>
              <a:rPr lang="en-US" sz="6000" b="1" dirty="0" err="1">
                <a:solidFill>
                  <a:schemeClr val="bg1"/>
                </a:solidFill>
                <a:latin typeface="+mj-lt"/>
              </a:rPr>
              <a:t>vụ</a:t>
            </a:r>
            <a:r>
              <a:rPr lang="en-US" sz="6000" b="1" dirty="0">
                <a:solidFill>
                  <a:schemeClr val="bg1"/>
                </a:solidFill>
                <a:latin typeface="+mj-lt"/>
              </a:rPr>
              <a:t> </a:t>
            </a:r>
            <a:r>
              <a:rPr lang="en-US" sz="6000" b="1" dirty="0" err="1">
                <a:solidFill>
                  <a:schemeClr val="bg1"/>
                </a:solidFill>
                <a:latin typeface="+mj-lt"/>
              </a:rPr>
              <a:t>thuế</a:t>
            </a:r>
            <a:endParaRPr lang="en-US" sz="6000" b="1" dirty="0">
              <a:solidFill>
                <a:schemeClr val="bg1"/>
              </a:solidFill>
              <a:latin typeface="+mj-lt"/>
            </a:endParaRPr>
          </a:p>
          <a:p>
            <a:pPr algn="ctr"/>
            <a:endParaRPr lang="en-US" dirty="0">
              <a:solidFill>
                <a:schemeClr val="tx1"/>
              </a:solidFill>
              <a:latin typeface="+mj-lt"/>
            </a:endParaRPr>
          </a:p>
        </p:txBody>
      </p:sp>
      <p:pic>
        <p:nvPicPr>
          <p:cNvPr id="9" name="Picture 8">
            <a:extLst>
              <a:ext uri="{FF2B5EF4-FFF2-40B4-BE49-F238E27FC236}">
                <a16:creationId xmlns:a16="http://schemas.microsoft.com/office/drawing/2014/main" id="{E781C8D3-0B9B-4C5C-BD9D-D6B5B7AAEA46}"/>
              </a:ext>
            </a:extLst>
          </p:cNvPr>
          <p:cNvPicPr>
            <a:picLocks noChangeAspect="1"/>
          </p:cNvPicPr>
          <p:nvPr/>
        </p:nvPicPr>
        <p:blipFill>
          <a:blip r:embed="rId2"/>
          <a:srcRect/>
          <a:stretch/>
        </p:blipFill>
        <p:spPr>
          <a:xfrm>
            <a:off x="12231889" y="1647621"/>
            <a:ext cx="3732486" cy="7485710"/>
          </a:xfrm>
          <a:prstGeom prst="rect">
            <a:avLst/>
          </a:prstGeom>
        </p:spPr>
      </p:pic>
      <p:pic>
        <p:nvPicPr>
          <p:cNvPr id="10" name="Picture 9">
            <a:extLst>
              <a:ext uri="{FF2B5EF4-FFF2-40B4-BE49-F238E27FC236}">
                <a16:creationId xmlns:a16="http://schemas.microsoft.com/office/drawing/2014/main" id="{C2E0792F-9DF9-4C1D-9C23-F8708B8D38BB}"/>
              </a:ext>
            </a:extLst>
          </p:cNvPr>
          <p:cNvPicPr>
            <a:picLocks noChangeAspect="1"/>
          </p:cNvPicPr>
          <p:nvPr/>
        </p:nvPicPr>
        <p:blipFill>
          <a:blip r:embed="rId3"/>
          <a:stretch>
            <a:fillRect/>
          </a:stretch>
        </p:blipFill>
        <p:spPr>
          <a:xfrm>
            <a:off x="8303926" y="1759374"/>
            <a:ext cx="3645981" cy="7348548"/>
          </a:xfrm>
          <a:prstGeom prst="rect">
            <a:avLst/>
          </a:prstGeom>
        </p:spPr>
      </p:pic>
    </p:spTree>
    <p:extLst>
      <p:ext uri="{BB962C8B-B14F-4D97-AF65-F5344CB8AC3E}">
        <p14:creationId xmlns:p14="http://schemas.microsoft.com/office/powerpoint/2010/main" val="1338261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2.7 TRA CỨU NGHĨA VỤ THUẾ</a:t>
            </a:r>
            <a:endParaRPr lang="en-US" dirty="0"/>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9949BA71-C410-4E45-BDFD-7FFCD9F6A7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94310" y="1897752"/>
            <a:ext cx="3381531" cy="7348548"/>
          </a:xfrm>
          <a:prstGeom prst="rect">
            <a:avLst/>
          </a:prstGeom>
          <a:noFill/>
          <a:ln>
            <a:noFill/>
          </a:ln>
        </p:spPr>
      </p:pic>
      <p:pic>
        <p:nvPicPr>
          <p:cNvPr id="22" name="Picture 21">
            <a:extLst>
              <a:ext uri="{FF2B5EF4-FFF2-40B4-BE49-F238E27FC236}">
                <a16:creationId xmlns:a16="http://schemas.microsoft.com/office/drawing/2014/main" id="{41A376EB-1706-4628-AE30-B38F36B3A1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434323" y="1897752"/>
            <a:ext cx="3290217" cy="7348548"/>
          </a:xfrm>
          <a:prstGeom prst="rect">
            <a:avLst/>
          </a:prstGeom>
          <a:noFill/>
          <a:ln>
            <a:noFill/>
          </a:ln>
        </p:spPr>
      </p:pic>
      <p:pic>
        <p:nvPicPr>
          <p:cNvPr id="4" name="Picture 3">
            <a:extLst>
              <a:ext uri="{FF2B5EF4-FFF2-40B4-BE49-F238E27FC236}">
                <a16:creationId xmlns:a16="http://schemas.microsoft.com/office/drawing/2014/main" id="{D7202B34-207A-4144-B409-8872CD977574}"/>
              </a:ext>
            </a:extLst>
          </p:cNvPr>
          <p:cNvPicPr>
            <a:picLocks noChangeAspect="1"/>
          </p:cNvPicPr>
          <p:nvPr/>
        </p:nvPicPr>
        <p:blipFill>
          <a:blip r:embed="rId4"/>
          <a:stretch>
            <a:fillRect/>
          </a:stretch>
        </p:blipFill>
        <p:spPr>
          <a:xfrm>
            <a:off x="6994310" y="1897750"/>
            <a:ext cx="3645981" cy="7348548"/>
          </a:xfrm>
          <a:prstGeom prst="rect">
            <a:avLst/>
          </a:prstGeom>
        </p:spPr>
      </p:pic>
    </p:spTree>
    <p:extLst>
      <p:ext uri="{BB962C8B-B14F-4D97-AF65-F5344CB8AC3E}">
        <p14:creationId xmlns:p14="http://schemas.microsoft.com/office/powerpoint/2010/main" val="1065382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đai</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đai</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7202B34-207A-4144-B409-8872CD977574}"/>
              </a:ext>
            </a:extLst>
          </p:cNvPr>
          <p:cNvPicPr>
            <a:picLocks noChangeAspect="1"/>
          </p:cNvPicPr>
          <p:nvPr/>
        </p:nvPicPr>
        <p:blipFill>
          <a:blip r:embed="rId2"/>
          <a:stretch>
            <a:fillRect/>
          </a:stretch>
        </p:blipFill>
        <p:spPr>
          <a:xfrm>
            <a:off x="6994310" y="1897750"/>
            <a:ext cx="3645981" cy="7485714"/>
          </a:xfrm>
          <a:prstGeom prst="rect">
            <a:avLst/>
          </a:prstGeom>
        </p:spPr>
      </p:pic>
      <p:pic>
        <p:nvPicPr>
          <p:cNvPr id="18" name="Picture 17">
            <a:extLst>
              <a:ext uri="{FF2B5EF4-FFF2-40B4-BE49-F238E27FC236}">
                <a16:creationId xmlns:a16="http://schemas.microsoft.com/office/drawing/2014/main" id="{8F00110D-8D96-4F52-9E82-325C8D3BAA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28247" y="1897750"/>
            <a:ext cx="3316935" cy="7441430"/>
          </a:xfrm>
          <a:prstGeom prst="rect">
            <a:avLst/>
          </a:prstGeom>
          <a:noFill/>
          <a:ln>
            <a:noFill/>
          </a:ln>
        </p:spPr>
      </p:pic>
      <p:pic>
        <p:nvPicPr>
          <p:cNvPr id="19" name="Picture 18">
            <a:extLst>
              <a:ext uri="{FF2B5EF4-FFF2-40B4-BE49-F238E27FC236}">
                <a16:creationId xmlns:a16="http://schemas.microsoft.com/office/drawing/2014/main" id="{365BB1B7-731A-4E56-BB4F-56FCF16E3B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407606" y="1897750"/>
            <a:ext cx="3316935" cy="7441430"/>
          </a:xfrm>
          <a:prstGeom prst="rect">
            <a:avLst/>
          </a:prstGeom>
          <a:noFill/>
          <a:ln>
            <a:noFill/>
          </a:ln>
        </p:spPr>
      </p:pic>
      <p:sp>
        <p:nvSpPr>
          <p:cNvPr id="5" name="Title 12">
            <a:extLst>
              <a:ext uri="{FF2B5EF4-FFF2-40B4-BE49-F238E27FC236}">
                <a16:creationId xmlns:a16="http://schemas.microsoft.com/office/drawing/2014/main" id="{9BED4C7E-085D-0020-3890-1EEF68842274}"/>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2.7 TRA CỨU NGHĨA VỤ THUẾ</a:t>
            </a:r>
            <a:endParaRPr lang="en-US" dirty="0"/>
          </a:p>
        </p:txBody>
      </p:sp>
    </p:spTree>
    <p:extLst>
      <p:ext uri="{BB962C8B-B14F-4D97-AF65-F5344CB8AC3E}">
        <p14:creationId xmlns:p14="http://schemas.microsoft.com/office/powerpoint/2010/main" val="2308301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chọn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vi-VN"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tiện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7202B34-207A-4144-B409-8872CD977574}"/>
              </a:ext>
            </a:extLst>
          </p:cNvPr>
          <p:cNvPicPr>
            <a:picLocks noChangeAspect="1"/>
          </p:cNvPicPr>
          <p:nvPr/>
        </p:nvPicPr>
        <p:blipFill>
          <a:blip r:embed="rId2"/>
          <a:stretch>
            <a:fillRect/>
          </a:stretch>
        </p:blipFill>
        <p:spPr>
          <a:xfrm>
            <a:off x="6994310" y="1897750"/>
            <a:ext cx="3425531" cy="7485714"/>
          </a:xfrm>
          <a:prstGeom prst="rect">
            <a:avLst/>
          </a:prstGeom>
        </p:spPr>
      </p:pic>
      <p:pic>
        <p:nvPicPr>
          <p:cNvPr id="20" name="Picture 19">
            <a:extLst>
              <a:ext uri="{FF2B5EF4-FFF2-40B4-BE49-F238E27FC236}">
                <a16:creationId xmlns:a16="http://schemas.microsoft.com/office/drawing/2014/main" id="{F3D0614E-98E5-4B5A-8611-CDA6071FD6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38358" y="1897750"/>
            <a:ext cx="3537385" cy="7441430"/>
          </a:xfrm>
          <a:prstGeom prst="rect">
            <a:avLst/>
          </a:prstGeom>
          <a:noFill/>
          <a:ln>
            <a:noFill/>
          </a:ln>
        </p:spPr>
      </p:pic>
      <p:pic>
        <p:nvPicPr>
          <p:cNvPr id="21" name="Picture 20">
            <a:extLst>
              <a:ext uri="{FF2B5EF4-FFF2-40B4-BE49-F238E27FC236}">
                <a16:creationId xmlns:a16="http://schemas.microsoft.com/office/drawing/2014/main" id="{47D1B426-108D-48B0-B1A2-09D244B14B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394260" y="1897749"/>
            <a:ext cx="3537385" cy="7441429"/>
          </a:xfrm>
          <a:prstGeom prst="rect">
            <a:avLst/>
          </a:prstGeom>
          <a:noFill/>
          <a:ln>
            <a:noFill/>
          </a:ln>
        </p:spPr>
      </p:pic>
      <p:sp>
        <p:nvSpPr>
          <p:cNvPr id="5" name="Title 12">
            <a:extLst>
              <a:ext uri="{FF2B5EF4-FFF2-40B4-BE49-F238E27FC236}">
                <a16:creationId xmlns:a16="http://schemas.microsoft.com/office/drawing/2014/main" id="{E015A81B-C4F0-3608-2451-EDDD75340D46}"/>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2.7 TRA CỨU NGHĨA VỤ THUẾ</a:t>
            </a:r>
            <a:endParaRPr lang="en-US" dirty="0"/>
          </a:p>
        </p:txBody>
      </p:sp>
    </p:spTree>
    <p:extLst>
      <p:ext uri="{BB962C8B-B14F-4D97-AF65-F5344CB8AC3E}">
        <p14:creationId xmlns:p14="http://schemas.microsoft.com/office/powerpoint/2010/main" val="3678546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2.8 TRA CỨU THÔNG BÁO</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bg1"/>
                </a:solidFill>
                <a:latin typeface="+mj-lt"/>
              </a:rPr>
              <a:t>Nhóm</a:t>
            </a:r>
            <a:r>
              <a:rPr lang="en-US" sz="6000" dirty="0">
                <a:solidFill>
                  <a:schemeClr val="bg1"/>
                </a:solidFill>
                <a:latin typeface="+mj-lt"/>
              </a:rPr>
              <a:t> </a:t>
            </a:r>
            <a:r>
              <a:rPr lang="en-US" sz="6000" dirty="0" err="1">
                <a:solidFill>
                  <a:schemeClr val="bg1"/>
                </a:solidFill>
                <a:latin typeface="+mj-lt"/>
              </a:rPr>
              <a:t>chức</a:t>
            </a:r>
            <a:r>
              <a:rPr lang="en-US" sz="6000" dirty="0">
                <a:solidFill>
                  <a:schemeClr val="bg1"/>
                </a:solidFill>
                <a:latin typeface="+mj-lt"/>
              </a:rPr>
              <a:t> </a:t>
            </a:r>
            <a:r>
              <a:rPr lang="en-US" sz="6000" dirty="0" err="1">
                <a:solidFill>
                  <a:schemeClr val="bg1"/>
                </a:solidFill>
                <a:latin typeface="+mj-lt"/>
              </a:rPr>
              <a:t>năng</a:t>
            </a:r>
            <a:endParaRPr lang="en-US" sz="6000" dirty="0">
              <a:solidFill>
                <a:schemeClr val="bg1"/>
              </a:solidFill>
              <a:latin typeface="+mj-lt"/>
            </a:endParaRPr>
          </a:p>
          <a:p>
            <a:pPr algn="ctr"/>
            <a:r>
              <a:rPr lang="en-US" sz="6000" dirty="0">
                <a:solidFill>
                  <a:schemeClr val="bg1"/>
                </a:solidFill>
                <a:latin typeface="+mj-lt"/>
              </a:rPr>
              <a:t>Tra </a:t>
            </a:r>
            <a:r>
              <a:rPr lang="en-US" sz="6000" dirty="0" err="1">
                <a:solidFill>
                  <a:schemeClr val="bg1"/>
                </a:solidFill>
                <a:latin typeface="+mj-lt"/>
              </a:rPr>
              <a:t>cứu</a:t>
            </a:r>
            <a:r>
              <a:rPr lang="en-US" sz="6000" dirty="0">
                <a:solidFill>
                  <a:schemeClr val="bg1"/>
                </a:solidFill>
                <a:latin typeface="+mj-lt"/>
              </a:rPr>
              <a:t> </a:t>
            </a:r>
            <a:r>
              <a:rPr lang="en-US" sz="6000" dirty="0" err="1">
                <a:solidFill>
                  <a:schemeClr val="bg1"/>
                </a:solidFill>
                <a:latin typeface="+mj-lt"/>
              </a:rPr>
              <a:t>thông</a:t>
            </a:r>
            <a:r>
              <a:rPr lang="en-US" sz="6000" dirty="0">
                <a:solidFill>
                  <a:schemeClr val="bg1"/>
                </a:solidFill>
                <a:latin typeface="+mj-lt"/>
              </a:rPr>
              <a:t> </a:t>
            </a:r>
            <a:r>
              <a:rPr lang="en-US" sz="6000" dirty="0" err="1">
                <a:solidFill>
                  <a:schemeClr val="bg1"/>
                </a:solidFill>
                <a:latin typeface="+mj-lt"/>
              </a:rPr>
              <a:t>báo</a:t>
            </a:r>
            <a:endParaRPr lang="en-US" sz="6000" dirty="0">
              <a:solidFill>
                <a:schemeClr val="bg1"/>
              </a:solidFill>
              <a:latin typeface="+mj-lt"/>
            </a:endParaRPr>
          </a:p>
          <a:p>
            <a:pPr algn="ctr"/>
            <a:endParaRPr lang="en-US" dirty="0">
              <a:solidFill>
                <a:schemeClr val="tx1"/>
              </a:solidFill>
              <a:latin typeface="+mj-lt"/>
            </a:endParaRPr>
          </a:p>
        </p:txBody>
      </p:sp>
      <p:pic>
        <p:nvPicPr>
          <p:cNvPr id="12" name="Picture 11">
            <a:extLst>
              <a:ext uri="{FF2B5EF4-FFF2-40B4-BE49-F238E27FC236}">
                <a16:creationId xmlns:a16="http://schemas.microsoft.com/office/drawing/2014/main" id="{3C00B74D-1764-43F7-840C-CF8A62EE65EF}"/>
              </a:ext>
            </a:extLst>
          </p:cNvPr>
          <p:cNvPicPr>
            <a:picLocks noChangeAspect="1"/>
          </p:cNvPicPr>
          <p:nvPr/>
        </p:nvPicPr>
        <p:blipFill>
          <a:blip r:embed="rId2"/>
          <a:stretch>
            <a:fillRect/>
          </a:stretch>
        </p:blipFill>
        <p:spPr>
          <a:xfrm>
            <a:off x="8022862" y="1647621"/>
            <a:ext cx="4162513" cy="7562747"/>
          </a:xfrm>
          <a:prstGeom prst="rect">
            <a:avLst/>
          </a:prstGeom>
        </p:spPr>
      </p:pic>
      <p:pic>
        <p:nvPicPr>
          <p:cNvPr id="14" name="Picture 13">
            <a:extLst>
              <a:ext uri="{FF2B5EF4-FFF2-40B4-BE49-F238E27FC236}">
                <a16:creationId xmlns:a16="http://schemas.microsoft.com/office/drawing/2014/main" id="{B8010AA1-5023-4282-98E4-8620A736B06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2185375" y="1647621"/>
            <a:ext cx="3842285" cy="7562747"/>
          </a:xfrm>
          <a:prstGeom prst="rect">
            <a:avLst/>
          </a:prstGeom>
          <a:noFill/>
          <a:ln>
            <a:noFill/>
          </a:ln>
        </p:spPr>
      </p:pic>
    </p:spTree>
    <p:extLst>
      <p:ext uri="{BB962C8B-B14F-4D97-AF65-F5344CB8AC3E}">
        <p14:creationId xmlns:p14="http://schemas.microsoft.com/office/powerpoint/2010/main" val="2779538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97623" y="1520600"/>
            <a:ext cx="9616057"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6771887" cy="7818579"/>
            <a:chOff x="182880" y="1005520"/>
            <a:chExt cx="3200400"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3200400"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Nhấn vào       hoặc menu ‘ Tra cứu thông báo’</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các thông báo hành chính của cơ quan thuế</a:t>
              </a: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Thông báo</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 name="Connector: Elbow 4">
            <a:extLst>
              <a:ext uri="{FF2B5EF4-FFF2-40B4-BE49-F238E27FC236}">
                <a16:creationId xmlns:a16="http://schemas.microsoft.com/office/drawing/2014/main" id="{29816872-C24F-409D-89E2-EBFB363962F6}"/>
              </a:ext>
            </a:extLst>
          </p:cNvPr>
          <p:cNvCxnSpPr>
            <a:cxnSpLocks/>
          </p:cNvCxnSpPr>
          <p:nvPr/>
        </p:nvCxnSpPr>
        <p:spPr>
          <a:xfrm>
            <a:off x="13205651" y="5280037"/>
            <a:ext cx="2634084" cy="3677605"/>
          </a:xfrm>
          <a:prstGeom prst="bentConnector4">
            <a:avLst>
              <a:gd name="adj1" fmla="val 8734"/>
              <a:gd name="adj2" fmla="val 1062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F54AA5-1C97-4BB9-9AFA-9B4BEDBF0372}"/>
              </a:ext>
            </a:extLst>
          </p:cNvPr>
          <p:cNvPicPr>
            <a:picLocks noChangeAspect="1"/>
          </p:cNvPicPr>
          <p:nvPr/>
        </p:nvPicPr>
        <p:blipFill>
          <a:blip r:embed="rId2"/>
          <a:stretch>
            <a:fillRect/>
          </a:stretch>
        </p:blipFill>
        <p:spPr>
          <a:xfrm>
            <a:off x="3476388" y="5143500"/>
            <a:ext cx="409575" cy="457200"/>
          </a:xfrm>
          <a:prstGeom prst="rect">
            <a:avLst/>
          </a:prstGeom>
        </p:spPr>
      </p:pic>
      <p:pic>
        <p:nvPicPr>
          <p:cNvPr id="4" name="Picture 3">
            <a:extLst>
              <a:ext uri="{FF2B5EF4-FFF2-40B4-BE49-F238E27FC236}">
                <a16:creationId xmlns:a16="http://schemas.microsoft.com/office/drawing/2014/main" id="{00D1C38F-C229-497F-BE55-BEF7A0E0F500}"/>
              </a:ext>
            </a:extLst>
          </p:cNvPr>
          <p:cNvPicPr>
            <a:picLocks noChangeAspect="1"/>
          </p:cNvPicPr>
          <p:nvPr/>
        </p:nvPicPr>
        <p:blipFill>
          <a:blip r:embed="rId3"/>
          <a:stretch>
            <a:fillRect/>
          </a:stretch>
        </p:blipFill>
        <p:spPr>
          <a:xfrm>
            <a:off x="9043138" y="1740156"/>
            <a:ext cx="4162513" cy="7562747"/>
          </a:xfrm>
          <a:prstGeom prst="rect">
            <a:avLst/>
          </a:prstGeom>
        </p:spPr>
      </p:pic>
      <p:pic>
        <p:nvPicPr>
          <p:cNvPr id="21" name="Picture 20">
            <a:extLst>
              <a:ext uri="{FF2B5EF4-FFF2-40B4-BE49-F238E27FC236}">
                <a16:creationId xmlns:a16="http://schemas.microsoft.com/office/drawing/2014/main" id="{E4F4E38D-65E6-4EC9-82A4-820A4FF31A0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3882254" y="1606265"/>
            <a:ext cx="3842285" cy="7544663"/>
          </a:xfrm>
          <a:prstGeom prst="rect">
            <a:avLst/>
          </a:prstGeom>
          <a:noFill/>
          <a:ln>
            <a:noFill/>
          </a:ln>
        </p:spPr>
      </p:pic>
      <p:sp>
        <p:nvSpPr>
          <p:cNvPr id="7" name="Title 12">
            <a:extLst>
              <a:ext uri="{FF2B5EF4-FFF2-40B4-BE49-F238E27FC236}">
                <a16:creationId xmlns:a16="http://schemas.microsoft.com/office/drawing/2014/main" id="{5D9B81B6-3805-AFD6-3838-1201C12255BF}"/>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2.8 TRA CỨU THÔNG BÁO</a:t>
            </a:r>
          </a:p>
        </p:txBody>
      </p:sp>
    </p:spTree>
    <p:extLst>
      <p:ext uri="{BB962C8B-B14F-4D97-AF65-F5344CB8AC3E}">
        <p14:creationId xmlns:p14="http://schemas.microsoft.com/office/powerpoint/2010/main" val="2225491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59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820246" y="2617540"/>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r>
              <a:rPr lang="en-US" sz="6000" b="1" dirty="0">
                <a:solidFill>
                  <a:schemeClr val="bg1"/>
                </a:solidFill>
                <a:latin typeface="+mj-lt"/>
              </a:rPr>
              <a:t> </a:t>
            </a:r>
            <a:r>
              <a:rPr lang="en-US" sz="6000" b="1" dirty="0" err="1">
                <a:solidFill>
                  <a:schemeClr val="bg1"/>
                </a:solidFill>
                <a:latin typeface="+mj-lt"/>
              </a:rPr>
              <a:t>Tiện</a:t>
            </a:r>
            <a:r>
              <a:rPr lang="en-US" sz="6000" b="1" dirty="0">
                <a:solidFill>
                  <a:schemeClr val="bg1"/>
                </a:solidFill>
                <a:latin typeface="+mj-lt"/>
              </a:rPr>
              <a:t> </a:t>
            </a:r>
            <a:r>
              <a:rPr lang="en-US" sz="6000" b="1" dirty="0" err="1">
                <a:solidFill>
                  <a:schemeClr val="bg1"/>
                </a:solidFill>
                <a:latin typeface="+mj-lt"/>
              </a:rPr>
              <a:t>ích</a:t>
            </a:r>
            <a:endParaRPr lang="en-US" sz="6000" b="1" dirty="0">
              <a:solidFill>
                <a:schemeClr val="bg1"/>
              </a:solidFill>
              <a:latin typeface="+mj-lt"/>
            </a:endParaRPr>
          </a:p>
          <a:p>
            <a:pPr algn="ctr"/>
            <a:endParaRPr lang="en-US" dirty="0">
              <a:solidFill>
                <a:schemeClr val="tx1"/>
              </a:solidFill>
              <a:latin typeface="+mj-lt"/>
            </a:endParaRPr>
          </a:p>
        </p:txBody>
      </p:sp>
      <p:pic>
        <p:nvPicPr>
          <p:cNvPr id="14" name="Picture 13">
            <a:extLst>
              <a:ext uri="{FF2B5EF4-FFF2-40B4-BE49-F238E27FC236}">
                <a16:creationId xmlns:a16="http://schemas.microsoft.com/office/drawing/2014/main" id="{B8010AA1-5023-4282-98E4-8620A736B062}"/>
              </a:ext>
            </a:extLst>
          </p:cNvPr>
          <p:cNvPicPr/>
          <p:nvPr/>
        </p:nvPicPr>
        <p:blipFill>
          <a:blip r:embed="rId2"/>
          <a:srcRect/>
          <a:stretch/>
        </p:blipFill>
        <p:spPr bwMode="auto">
          <a:xfrm>
            <a:off x="12221068" y="1647621"/>
            <a:ext cx="3770898" cy="7562747"/>
          </a:xfrm>
          <a:prstGeom prst="rect">
            <a:avLst/>
          </a:prstGeom>
          <a:noFill/>
          <a:ln>
            <a:noFill/>
          </a:ln>
        </p:spPr>
      </p:pic>
      <p:pic>
        <p:nvPicPr>
          <p:cNvPr id="9" name="Picture 8">
            <a:extLst>
              <a:ext uri="{FF2B5EF4-FFF2-40B4-BE49-F238E27FC236}">
                <a16:creationId xmlns:a16="http://schemas.microsoft.com/office/drawing/2014/main" id="{C4D5115F-3B8E-4538-AED2-9850F606181C}"/>
              </a:ext>
            </a:extLst>
          </p:cNvPr>
          <p:cNvPicPr>
            <a:picLocks noChangeAspect="1"/>
          </p:cNvPicPr>
          <p:nvPr/>
        </p:nvPicPr>
        <p:blipFill>
          <a:blip r:embed="rId3"/>
          <a:stretch>
            <a:fillRect/>
          </a:stretch>
        </p:blipFill>
        <p:spPr>
          <a:xfrm>
            <a:off x="8218554" y="1647621"/>
            <a:ext cx="3640937" cy="7441426"/>
          </a:xfrm>
          <a:prstGeom prst="rect">
            <a:avLst/>
          </a:prstGeom>
        </p:spPr>
      </p:pic>
    </p:spTree>
    <p:extLst>
      <p:ext uri="{BB962C8B-B14F-4D97-AF65-F5344CB8AC3E}">
        <p14:creationId xmlns:p14="http://schemas.microsoft.com/office/powerpoint/2010/main" val="3052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p:txBody>
          <a:bodyPr/>
          <a:lstStyle/>
          <a:p>
            <a:r>
              <a:rPr lang="en-US" sz="3600" b="1" dirty="0">
                <a:latin typeface="Times New Roman" panose="02020603050405020304" pitchFamily="18" charset="0"/>
                <a:cs typeface="Times New Roman" panose="02020603050405020304" pitchFamily="18" charset="0"/>
              </a:rPr>
              <a:t>1. ĐĂNG NHẬP BẰNG TÀI KHOẢN ĐỊNH DANH ĐIỆN TỬ (VNEID)</a:t>
            </a:r>
            <a:endParaRPr lang="en-US" dirty="0">
              <a:latin typeface="Times New Roman" panose="02020603050405020304" pitchFamily="18" charset="0"/>
              <a:cs typeface="Times New Roman" panose="02020603050405020304" pitchFamily="18" charset="0"/>
            </a:endParaRP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10439890" y="1543685"/>
            <a:ext cx="6206346" cy="800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7573791" cy="7818579"/>
            <a:chOff x="182880" y="1005520"/>
            <a:chExt cx="3200400"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3200400"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Chọn ‘Đăng nhập bằng tài khoản Định danh điện tử (VNeID)’</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Thực hiện đăng nhập qua app VNeID</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Hệ thống </a:t>
              </a:r>
              <a:r>
                <a:rPr lang="en-US" sz="2800" dirty="0">
                  <a:solidFill>
                    <a:schemeClr val="tx1"/>
                  </a:solidFill>
                  <a:latin typeface="Times New Roman" panose="02020603050405020304" pitchFamily="18" charset="0"/>
                  <a:cs typeface="Times New Roman" panose="02020603050405020304" pitchFamily="18" charset="0"/>
                </a:rPr>
                <a:t>h</a:t>
              </a:r>
              <a:r>
                <a:rPr lang="vi-VN" sz="2800" dirty="0">
                  <a:solidFill>
                    <a:schemeClr val="tx1"/>
                  </a:solidFill>
                  <a:latin typeface="Times New Roman" panose="02020603050405020304" pitchFamily="18" charset="0"/>
                  <a:cs typeface="Times New Roman" panose="02020603050405020304" pitchFamily="18" charset="0"/>
                </a:rPr>
                <a:t>iển thị cảnh báo</a:t>
              </a:r>
              <a:r>
                <a:rPr lang="en-US" sz="2800" dirty="0">
                  <a:solidFill>
                    <a:schemeClr val="tx1"/>
                  </a:solidFill>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rPr>
                <a:t>Tài</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khoản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định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danh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điện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tử</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của</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bạn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đang</a:t>
              </a:r>
              <a:r>
                <a:rPr lang="en-US" sz="2800" b="0" i="0" dirty="0">
                  <a:solidFill>
                    <a:srgbClr val="FF0000"/>
                  </a:solidFill>
                  <a:effectLst/>
                  <a:latin typeface="Times New Roman" panose="02020603050405020304" pitchFamily="18" charset="0"/>
                </a:rPr>
                <a:t> ở </a:t>
              </a:r>
              <a:r>
                <a:rPr lang="en-US" sz="2800" b="0" i="0" dirty="0" err="1">
                  <a:solidFill>
                    <a:srgbClr val="FF0000"/>
                  </a:solidFill>
                  <a:effectLst/>
                  <a:latin typeface="Times New Roman" panose="02020603050405020304" pitchFamily="18" charset="0"/>
                </a:rPr>
                <a:t>mức</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độ</a:t>
              </a:r>
              <a:r>
                <a:rPr lang="en-US" sz="2800" b="0" i="0" dirty="0">
                  <a:solidFill>
                    <a:srgbClr val="FF0000"/>
                  </a:solidFill>
                  <a:effectLst/>
                  <a:latin typeface="Times New Roman" panose="02020603050405020304" pitchFamily="18" charset="0"/>
                </a:rPr>
                <a:t> 1. </a:t>
              </a:r>
              <a:r>
                <a:rPr lang="en-US" sz="2800" b="0" i="0" dirty="0" err="1">
                  <a:solidFill>
                    <a:srgbClr val="FF0000"/>
                  </a:solidFill>
                  <a:effectLst/>
                  <a:latin typeface="Times New Roman" panose="02020603050405020304" pitchFamily="18" charset="0"/>
                </a:rPr>
                <a:t>Bạn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cần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đăng</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ký</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tài</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khoản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định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danh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điện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tử</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mức</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độ</a:t>
              </a:r>
              <a:r>
                <a:rPr lang="en-US" sz="2800" b="0" i="0" dirty="0">
                  <a:solidFill>
                    <a:srgbClr val="FF0000"/>
                  </a:solidFill>
                  <a:effectLst/>
                  <a:latin typeface="Times New Roman" panose="02020603050405020304" pitchFamily="18" charset="0"/>
                </a:rPr>
                <a:t> 2 </a:t>
              </a:r>
              <a:r>
                <a:rPr lang="en-US" sz="2800" b="0" i="0" dirty="0" err="1">
                  <a:solidFill>
                    <a:srgbClr val="FF0000"/>
                  </a:solidFill>
                  <a:effectLst/>
                  <a:latin typeface="Times New Roman" panose="02020603050405020304" pitchFamily="18" charset="0"/>
                </a:rPr>
                <a:t>để</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sử</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dụng</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các</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dịch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vụ</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thuế</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điện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tử</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trên</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ứng</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dụng</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eTax</a:t>
              </a:r>
              <a:r>
                <a:rPr lang="en-US" sz="2800" b="0" i="0" dirty="0">
                  <a:solidFill>
                    <a:srgbClr val="FF0000"/>
                  </a:solidFill>
                  <a:effectLst/>
                  <a:latin typeface="Times New Roman" panose="02020603050405020304" pitchFamily="18" charset="0"/>
                </a:rPr>
                <a:t> Mobile </a:t>
              </a:r>
              <a:r>
                <a:rPr lang="en-US" sz="2800" b="0" i="0" dirty="0" err="1">
                  <a:solidFill>
                    <a:srgbClr val="FF0000"/>
                  </a:solidFill>
                  <a:effectLst/>
                  <a:latin typeface="Times New Roman" panose="02020603050405020304" pitchFamily="18" charset="0"/>
                </a:rPr>
                <a:t>theo</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quy</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định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tại</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khoản</a:t>
              </a:r>
              <a:r>
                <a:rPr lang="en-US" sz="2800" b="0" i="0" dirty="0">
                  <a:solidFill>
                    <a:srgbClr val="FF0000"/>
                  </a:solidFill>
                  <a:effectLst/>
                  <a:latin typeface="Times New Roman" panose="02020603050405020304" pitchFamily="18" charset="0"/>
                </a:rPr>
                <a:t> 2 </a:t>
              </a:r>
              <a:r>
                <a:rPr lang="en-US" sz="2800" b="0" i="0" dirty="0" err="1">
                  <a:solidFill>
                    <a:srgbClr val="FF0000"/>
                  </a:solidFill>
                  <a:effectLst/>
                  <a:latin typeface="Times New Roman" panose="02020603050405020304" pitchFamily="18" charset="0"/>
                </a:rPr>
                <a:t>Điều</a:t>
              </a:r>
              <a:r>
                <a:rPr lang="en-US" sz="2800" b="0" i="0" dirty="0">
                  <a:solidFill>
                    <a:srgbClr val="FF0000"/>
                  </a:solidFill>
                  <a:effectLst/>
                  <a:latin typeface="Times New Roman" panose="02020603050405020304" pitchFamily="18" charset="0"/>
                </a:rPr>
                <a:t> 10 </a:t>
              </a:r>
              <a:r>
                <a:rPr lang="en-US" sz="2800" b="0" i="0" dirty="0" err="1">
                  <a:solidFill>
                    <a:srgbClr val="FF0000"/>
                  </a:solidFill>
                  <a:effectLst/>
                  <a:latin typeface="Times New Roman" panose="02020603050405020304" pitchFamily="18" charset="0"/>
                </a:rPr>
                <a:t>hoặc</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khoản</a:t>
              </a:r>
              <a:r>
                <a:rPr lang="en-US" sz="2800" b="0" i="0" dirty="0">
                  <a:solidFill>
                    <a:srgbClr val="FF0000"/>
                  </a:solidFill>
                  <a:effectLst/>
                  <a:latin typeface="Times New Roman" panose="02020603050405020304" pitchFamily="18" charset="0"/>
                </a:rPr>
                <a:t> 2 </a:t>
              </a:r>
              <a:r>
                <a:rPr lang="en-US" sz="2800" b="0" i="0" dirty="0" err="1">
                  <a:solidFill>
                    <a:srgbClr val="FF0000"/>
                  </a:solidFill>
                  <a:effectLst/>
                  <a:latin typeface="Times New Roman" panose="02020603050405020304" pitchFamily="18" charset="0"/>
                </a:rPr>
                <a:t>Điều</a:t>
              </a:r>
              <a:r>
                <a:rPr lang="en-US" sz="2800" b="0" i="0" dirty="0">
                  <a:solidFill>
                    <a:srgbClr val="FF0000"/>
                  </a:solidFill>
                  <a:effectLst/>
                  <a:latin typeface="Times New Roman" panose="02020603050405020304" pitchFamily="18" charset="0"/>
                </a:rPr>
                <a:t> 11 </a:t>
              </a:r>
              <a:r>
                <a:rPr lang="en-US" sz="2800" b="0" i="0" dirty="0" err="1">
                  <a:solidFill>
                    <a:srgbClr val="FF0000"/>
                  </a:solidFill>
                  <a:effectLst/>
                  <a:latin typeface="Times New Roman" panose="02020603050405020304" pitchFamily="18" charset="0"/>
                </a:rPr>
                <a:t>của</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Nghị</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định</a:t>
              </a:r>
              <a:r>
                <a:rPr lang="en-US" sz="2800" b="0" i="0" dirty="0">
                  <a:solidFill>
                    <a:srgbClr val="FF0000"/>
                  </a:solidFill>
                  <a:effectLst/>
                  <a:latin typeface="Times New Roman" panose="02020603050405020304" pitchFamily="18" charset="0"/>
                </a:rPr>
                <a:t> </a:t>
              </a:r>
              <a:r>
                <a:rPr lang="en-US" sz="2800" b="0" i="0" dirty="0" err="1">
                  <a:solidFill>
                    <a:srgbClr val="FF0000"/>
                  </a:solidFill>
                  <a:effectLst/>
                  <a:latin typeface="Times New Roman" panose="02020603050405020304" pitchFamily="18" charset="0"/>
                </a:rPr>
                <a:t>số</a:t>
              </a:r>
              <a:r>
                <a:rPr lang="en-US" sz="2800" b="0" i="0" dirty="0">
                  <a:solidFill>
                    <a:srgbClr val="FF0000"/>
                  </a:solidFill>
                  <a:effectLst/>
                  <a:latin typeface="Times New Roman" panose="02020603050405020304" pitchFamily="18" charset="0"/>
                </a:rPr>
                <a:t> 69/2024/NĐ-CP</a:t>
              </a:r>
              <a:r>
                <a:rPr lang="en-US" sz="2800" b="0" i="0" dirty="0">
                  <a:solidFill>
                    <a:srgbClr val="000000"/>
                  </a:solidFill>
                  <a:effectLst/>
                  <a:latin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không cho đăng nhập</a:t>
              </a:r>
              <a:r>
                <a:rPr lang="en-US" sz="2800" dirty="0">
                  <a:solidFill>
                    <a:schemeClr val="tx1"/>
                  </a:solidFill>
                  <a:latin typeface="Times New Roman" panose="02020603050405020304" pitchFamily="18" charset="0"/>
                  <a:cs typeface="Times New Roman" panose="02020603050405020304" pitchFamily="18" charset="0"/>
                </a:rPr>
                <a:t>.</a:t>
              </a: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Đăng nhập bằng tài khoản Định danh điện tử (VNeID)</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err="1">
                  <a:solidFill>
                    <a:srgbClr val="002060"/>
                  </a:solidFill>
                  <a:latin typeface="Times New Roman" panose="02020603050405020304" pitchFamily="18" charset="0"/>
                  <a:cs typeface="Times New Roman" panose="02020603050405020304" pitchFamily="18" charset="0"/>
                </a:rPr>
                <a:t>Mức</a:t>
              </a:r>
              <a:r>
                <a:rPr lang="en-US" sz="2800" b="1" dirty="0">
                  <a:solidFill>
                    <a:srgbClr val="002060"/>
                  </a:solidFill>
                  <a:latin typeface="Times New Roman" panose="02020603050405020304" pitchFamily="18" charset="0"/>
                  <a:cs typeface="Times New Roman" panose="02020603050405020304" pitchFamily="18" charset="0"/>
                </a:rPr>
                <a:t> 1</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Image 42">
            <a:extLst>
              <a:ext uri="{FF2B5EF4-FFF2-40B4-BE49-F238E27FC236}">
                <a16:creationId xmlns:a16="http://schemas.microsoft.com/office/drawing/2014/main" id="{673432BC-C725-490E-89E5-9F3965E216F1}"/>
              </a:ext>
            </a:extLst>
          </p:cNvPr>
          <p:cNvPicPr/>
          <p:nvPr/>
        </p:nvPicPr>
        <p:blipFill>
          <a:blip r:embed="rId2" cstate="print"/>
          <a:stretch>
            <a:fillRect/>
          </a:stretch>
        </p:blipFill>
        <p:spPr>
          <a:xfrm>
            <a:off x="11408699" y="1660218"/>
            <a:ext cx="3990627" cy="7642685"/>
          </a:xfrm>
          <a:prstGeom prst="rect">
            <a:avLst/>
          </a:prstGeom>
        </p:spPr>
      </p:pic>
    </p:spTree>
    <p:extLst>
      <p:ext uri="{BB962C8B-B14F-4D97-AF65-F5344CB8AC3E}">
        <p14:creationId xmlns:p14="http://schemas.microsoft.com/office/powerpoint/2010/main" val="4135230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Bước</a:t>
              </a:r>
              <a:r>
                <a:rPr lang="en-US" sz="2800" dirty="0">
                  <a:solidFill>
                    <a:schemeClr val="tx1"/>
                  </a:solidFill>
                  <a:latin typeface="Times New Roman" panose="02020603050405020304" pitchFamily="18" charset="0"/>
                  <a:cs typeface="Times New Roman" panose="02020603050405020304" pitchFamily="18" charset="0"/>
                </a:rPr>
                <a:t> 4: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LPTB</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p>
            <a:p>
              <a:pPr algn="ctr"/>
              <a:r>
                <a:rPr lang="en-US" sz="2800" b="1" dirty="0" err="1">
                  <a:solidFill>
                    <a:srgbClr val="002060"/>
                  </a:solidFill>
                  <a:latin typeface="Times New Roman" panose="02020603050405020304" pitchFamily="18" charset="0"/>
                  <a:cs typeface="Times New Roman" panose="02020603050405020304" pitchFamily="18" charset="0"/>
                </a:rPr>
                <a:t>bảng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tiện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1AF98F11-88E8-4BA6-BA0D-6F502B6FF37B}"/>
              </a:ext>
            </a:extLst>
          </p:cNvPr>
          <p:cNvPicPr>
            <a:picLocks noChangeAspect="1"/>
          </p:cNvPicPr>
          <p:nvPr/>
        </p:nvPicPr>
        <p:blipFill>
          <a:blip r:embed="rId2"/>
          <a:srcRect/>
          <a:stretch/>
        </p:blipFill>
        <p:spPr>
          <a:xfrm>
            <a:off x="14337824" y="1915958"/>
            <a:ext cx="3619710" cy="7259529"/>
          </a:xfrm>
          <a:prstGeom prst="rect">
            <a:avLst/>
          </a:prstGeom>
        </p:spPr>
      </p:pic>
      <p:pic>
        <p:nvPicPr>
          <p:cNvPr id="19" name="Picture 18">
            <a:extLst>
              <a:ext uri="{FF2B5EF4-FFF2-40B4-BE49-F238E27FC236}">
                <a16:creationId xmlns:a16="http://schemas.microsoft.com/office/drawing/2014/main" id="{6A9545B0-2EE3-47BC-8715-5E7A919CF2CC}"/>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868762" y="1825010"/>
            <a:ext cx="3619710" cy="7441426"/>
          </a:xfrm>
          <a:prstGeom prst="rect">
            <a:avLst/>
          </a:prstGeom>
          <a:noFill/>
          <a:ln>
            <a:noFill/>
          </a:ln>
        </p:spPr>
      </p:pic>
      <p:pic>
        <p:nvPicPr>
          <p:cNvPr id="21" name="Picture 20">
            <a:extLst>
              <a:ext uri="{FF2B5EF4-FFF2-40B4-BE49-F238E27FC236}">
                <a16:creationId xmlns:a16="http://schemas.microsoft.com/office/drawing/2014/main" id="{352DB85D-1E3B-414C-9E2F-0FEF39B5252B}"/>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0614082" y="1825010"/>
            <a:ext cx="3619710" cy="7441426"/>
          </a:xfrm>
          <a:prstGeom prst="rect">
            <a:avLst/>
          </a:prstGeom>
          <a:noFill/>
          <a:ln>
            <a:noFill/>
          </a:ln>
        </p:spPr>
      </p:pic>
      <p:sp>
        <p:nvSpPr>
          <p:cNvPr id="5" name="Title 12">
            <a:extLst>
              <a:ext uri="{FF2B5EF4-FFF2-40B4-BE49-F238E27FC236}">
                <a16:creationId xmlns:a16="http://schemas.microsoft.com/office/drawing/2014/main" id="{DC6D9C24-D60D-8CF3-4D11-A6745DF7B8BE}"/>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1161391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NNT’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NNT</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1AF98F11-88E8-4BA6-BA0D-6F502B6FF37B}"/>
              </a:ext>
            </a:extLst>
          </p:cNvPr>
          <p:cNvPicPr>
            <a:picLocks noChangeAspect="1"/>
          </p:cNvPicPr>
          <p:nvPr/>
        </p:nvPicPr>
        <p:blipFill>
          <a:blip r:embed="rId2"/>
          <a:stretch>
            <a:fillRect/>
          </a:stretch>
        </p:blipFill>
        <p:spPr>
          <a:xfrm>
            <a:off x="6884506" y="1897748"/>
            <a:ext cx="3640937" cy="7485714"/>
          </a:xfrm>
          <a:prstGeom prst="rect">
            <a:avLst/>
          </a:prstGeom>
        </p:spPr>
      </p:pic>
      <p:pic>
        <p:nvPicPr>
          <p:cNvPr id="18" name="Picture 17">
            <a:extLst>
              <a:ext uri="{FF2B5EF4-FFF2-40B4-BE49-F238E27FC236}">
                <a16:creationId xmlns:a16="http://schemas.microsoft.com/office/drawing/2014/main" id="{F51B90F6-C7EF-44DC-BF1F-005D720E1D65}"/>
              </a:ext>
            </a:extLst>
          </p:cNvPr>
          <p:cNvPicPr/>
          <p:nvPr/>
        </p:nvPicPr>
        <p:blipFill>
          <a:blip r:embed="rId3">
            <a:extLst>
              <a:ext uri="{28A0092B-C50C-407E-A947-70E740481C1C}">
                <a14:useLocalDpi xmlns:a14="http://schemas.microsoft.com/office/drawing/2010/main" val="0"/>
              </a:ext>
            </a:extLst>
          </a:blip>
          <a:stretch>
            <a:fillRect/>
          </a:stretch>
        </p:blipFill>
        <p:spPr>
          <a:xfrm>
            <a:off x="10634155" y="1897748"/>
            <a:ext cx="3556597" cy="7441426"/>
          </a:xfrm>
          <a:prstGeom prst="rect">
            <a:avLst/>
          </a:prstGeom>
        </p:spPr>
      </p:pic>
      <p:pic>
        <p:nvPicPr>
          <p:cNvPr id="20" name="Picture 19">
            <a:extLst>
              <a:ext uri="{FF2B5EF4-FFF2-40B4-BE49-F238E27FC236}">
                <a16:creationId xmlns:a16="http://schemas.microsoft.com/office/drawing/2014/main" id="{C6B36A97-6538-485E-8F03-93B2F13946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378708" y="1897748"/>
            <a:ext cx="3556597" cy="7441426"/>
          </a:xfrm>
          <a:prstGeom prst="rect">
            <a:avLst/>
          </a:prstGeom>
          <a:noFill/>
          <a:ln>
            <a:noFill/>
          </a:ln>
        </p:spPr>
      </p:pic>
      <p:sp>
        <p:nvSpPr>
          <p:cNvPr id="5" name="Title 12">
            <a:extLst>
              <a:ext uri="{FF2B5EF4-FFF2-40B4-BE49-F238E27FC236}">
                <a16:creationId xmlns:a16="http://schemas.microsoft.com/office/drawing/2014/main" id="{8BF122DA-BEC7-4946-0F56-6EFC8A91B1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32670755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doanh</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doanh</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1AF98F11-88E8-4BA6-BA0D-6F502B6FF37B}"/>
              </a:ext>
            </a:extLst>
          </p:cNvPr>
          <p:cNvPicPr>
            <a:picLocks noChangeAspect="1"/>
          </p:cNvPicPr>
          <p:nvPr/>
        </p:nvPicPr>
        <p:blipFill>
          <a:blip r:embed="rId2"/>
          <a:stretch>
            <a:fillRect/>
          </a:stretch>
        </p:blipFill>
        <p:spPr>
          <a:xfrm>
            <a:off x="6884506" y="1897748"/>
            <a:ext cx="3640937" cy="7485714"/>
          </a:xfrm>
          <a:prstGeom prst="rect">
            <a:avLst/>
          </a:prstGeom>
        </p:spPr>
      </p:pic>
      <p:pic>
        <p:nvPicPr>
          <p:cNvPr id="19" name="image6.jpg">
            <a:extLst>
              <a:ext uri="{FF2B5EF4-FFF2-40B4-BE49-F238E27FC236}">
                <a16:creationId xmlns:a16="http://schemas.microsoft.com/office/drawing/2014/main" id="{9C51A50C-1CCA-44A0-8054-51DF4B5B330F}"/>
              </a:ext>
            </a:extLst>
          </p:cNvPr>
          <p:cNvPicPr/>
          <p:nvPr/>
        </p:nvPicPr>
        <p:blipFill>
          <a:blip r:embed="rId3"/>
          <a:srcRect/>
          <a:stretch>
            <a:fillRect/>
          </a:stretch>
        </p:blipFill>
        <p:spPr>
          <a:xfrm>
            <a:off x="10634155" y="1897748"/>
            <a:ext cx="3556597" cy="7441426"/>
          </a:xfrm>
          <a:prstGeom prst="rect">
            <a:avLst/>
          </a:prstGeom>
          <a:ln/>
        </p:spPr>
      </p:pic>
      <p:pic>
        <p:nvPicPr>
          <p:cNvPr id="3" name="Picture 2" descr="A cell phone with text on it&#10;&#10;Description automatically generated">
            <a:extLst>
              <a:ext uri="{FF2B5EF4-FFF2-40B4-BE49-F238E27FC236}">
                <a16:creationId xmlns:a16="http://schemas.microsoft.com/office/drawing/2014/main" id="{7A229E2E-97E5-42FF-A58E-E339F3CCF5F7}"/>
              </a:ext>
            </a:extLst>
          </p:cNvPr>
          <p:cNvPicPr>
            <a:picLocks noChangeAspect="1"/>
          </p:cNvPicPr>
          <p:nvPr/>
        </p:nvPicPr>
        <p:blipFill>
          <a:blip r:embed="rId4"/>
          <a:stretch>
            <a:fillRect/>
          </a:stretch>
        </p:blipFill>
        <p:spPr>
          <a:xfrm>
            <a:off x="14299464" y="1763529"/>
            <a:ext cx="3663255" cy="7523480"/>
          </a:xfrm>
          <a:prstGeom prst="rect">
            <a:avLst/>
          </a:prstGeom>
        </p:spPr>
      </p:pic>
      <p:sp>
        <p:nvSpPr>
          <p:cNvPr id="6" name="Title 12">
            <a:extLst>
              <a:ext uri="{FF2B5EF4-FFF2-40B4-BE49-F238E27FC236}">
                <a16:creationId xmlns:a16="http://schemas.microsoft.com/office/drawing/2014/main" id="{5E786C12-600A-1876-D4A2-99A62867F587}"/>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2334401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TNCN’</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TNCN.</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r>
                <a:rPr lang="en-US" sz="2800" b="1" dirty="0">
                  <a:solidFill>
                    <a:srgbClr val="002060"/>
                  </a:solidFill>
                  <a:latin typeface="Times New Roman" panose="02020603050405020304" pitchFamily="18" charset="0"/>
                  <a:cs typeface="Times New Roman" panose="02020603050405020304" pitchFamily="18" charset="0"/>
                </a:rPr>
                <a:t> TNCN</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1AF98F11-88E8-4BA6-BA0D-6F502B6FF37B}"/>
              </a:ext>
            </a:extLst>
          </p:cNvPr>
          <p:cNvPicPr>
            <a:picLocks noChangeAspect="1"/>
          </p:cNvPicPr>
          <p:nvPr/>
        </p:nvPicPr>
        <p:blipFill>
          <a:blip r:embed="rId2"/>
          <a:stretch>
            <a:fillRect/>
          </a:stretch>
        </p:blipFill>
        <p:spPr>
          <a:xfrm>
            <a:off x="6884506" y="1897748"/>
            <a:ext cx="3640937" cy="7485714"/>
          </a:xfrm>
          <a:prstGeom prst="rect">
            <a:avLst/>
          </a:prstGeom>
        </p:spPr>
      </p:pic>
      <p:pic>
        <p:nvPicPr>
          <p:cNvPr id="18" name="Picture 17">
            <a:extLst>
              <a:ext uri="{FF2B5EF4-FFF2-40B4-BE49-F238E27FC236}">
                <a16:creationId xmlns:a16="http://schemas.microsoft.com/office/drawing/2014/main" id="{B845803C-ED41-40FA-889C-DCAA83E3BE8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634156" y="1897747"/>
            <a:ext cx="3614346" cy="7389261"/>
          </a:xfrm>
          <a:prstGeom prst="rect">
            <a:avLst/>
          </a:prstGeom>
          <a:noFill/>
          <a:ln>
            <a:noFill/>
          </a:ln>
        </p:spPr>
      </p:pic>
      <p:pic>
        <p:nvPicPr>
          <p:cNvPr id="20" name="Picture 19">
            <a:extLst>
              <a:ext uri="{FF2B5EF4-FFF2-40B4-BE49-F238E27FC236}">
                <a16:creationId xmlns:a16="http://schemas.microsoft.com/office/drawing/2014/main" id="{E4C189A3-1F6C-4512-882E-877348632D6B}"/>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357215" y="1897746"/>
            <a:ext cx="3614346" cy="7389261"/>
          </a:xfrm>
          <a:prstGeom prst="rect">
            <a:avLst/>
          </a:prstGeom>
          <a:noFill/>
          <a:ln>
            <a:noFill/>
          </a:ln>
        </p:spPr>
      </p:pic>
      <p:sp>
        <p:nvSpPr>
          <p:cNvPr id="5" name="Title 12">
            <a:extLst>
              <a:ext uri="{FF2B5EF4-FFF2-40B4-BE49-F238E27FC236}">
                <a16:creationId xmlns:a16="http://schemas.microsoft.com/office/drawing/2014/main" id="{9FDE4971-A69D-A220-814C-B391FC172C86}"/>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3731411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Quét</a:t>
              </a:r>
              <a:r>
                <a:rPr lang="en-US" sz="2800" dirty="0">
                  <a:solidFill>
                    <a:schemeClr val="tx1"/>
                  </a:solidFill>
                  <a:latin typeface="Times New Roman" panose="02020603050405020304" pitchFamily="18" charset="0"/>
                  <a:cs typeface="Times New Roman" panose="02020603050405020304" pitchFamily="18" charset="0"/>
                </a:rPr>
                <a:t> QR-Code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rượu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t>
              </a:r>
              <a:r>
                <a:rPr lang="en-US" sz="2800" kern="0" dirty="0" err="1">
                  <a:solidFill>
                    <a:schemeClr val="tx1"/>
                  </a:solidFill>
                  <a:effectLst/>
                  <a:latin typeface="Times New Roman" panose="02020603050405020304" pitchFamily="18" charset="0"/>
                  <a:ea typeface="Calibri" panose="020F0502020204030204" pitchFamily="34" charset="0"/>
                </a:rPr>
                <a:t>ệ</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thống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màn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hình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nhập</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mã</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số</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thuế</a:t>
              </a:r>
              <a:r>
                <a:rPr lang="en-US" sz="2800" kern="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NNT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doanh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doanh</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nhấn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QR-Code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rượu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thuốc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tử</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C54FC010-2F23-4CB9-9685-A9134E1FD87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1352" y="1835833"/>
            <a:ext cx="3947395" cy="7378871"/>
          </a:xfrm>
          <a:prstGeom prst="rect">
            <a:avLst/>
          </a:prstGeom>
          <a:noFill/>
          <a:ln>
            <a:noFill/>
          </a:ln>
        </p:spPr>
      </p:pic>
      <p:pic>
        <p:nvPicPr>
          <p:cNvPr id="18" name="Picture 17">
            <a:extLst>
              <a:ext uri="{FF2B5EF4-FFF2-40B4-BE49-F238E27FC236}">
                <a16:creationId xmlns:a16="http://schemas.microsoft.com/office/drawing/2014/main" id="{CE9C3EAB-39FB-4AF8-A37B-B79E0F363E7B}"/>
              </a:ext>
            </a:extLst>
          </p:cNvPr>
          <p:cNvPicPr/>
          <p:nvPr/>
        </p:nvPicPr>
        <p:blipFill>
          <a:blip r:embed="rId3"/>
          <a:srcRect/>
          <a:stretch/>
        </p:blipFill>
        <p:spPr bwMode="auto">
          <a:xfrm>
            <a:off x="12512083" y="1835833"/>
            <a:ext cx="3946837" cy="7378871"/>
          </a:xfrm>
          <a:prstGeom prst="rect">
            <a:avLst/>
          </a:prstGeom>
          <a:noFill/>
          <a:ln>
            <a:noFill/>
          </a:ln>
        </p:spPr>
      </p:pic>
      <p:sp>
        <p:nvSpPr>
          <p:cNvPr id="4" name="Title 12">
            <a:extLst>
              <a:ext uri="{FF2B5EF4-FFF2-40B4-BE49-F238E27FC236}">
                <a16:creationId xmlns:a16="http://schemas.microsoft.com/office/drawing/2014/main" id="{B0952176-8C0D-4480-B9A4-3D0A2B09F81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271852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587837" y="1520600"/>
            <a:ext cx="11425844"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4</a:t>
              </a:r>
              <a:r>
                <a:rPr lang="vi-VN" sz="2800" dirty="0">
                  <a:solidFill>
                    <a:schemeClr val="tx1"/>
                  </a:solidFill>
                  <a:latin typeface="Times New Roman" panose="02020603050405020304" pitchFamily="18" charset="0"/>
                  <a:cs typeface="Times New Roman" panose="02020603050405020304" pitchFamily="18" charset="0"/>
                </a:rPr>
                <a:t>: </a:t>
              </a:r>
              <a:r>
                <a:rPr lang="en-US" sz="2800" kern="0" dirty="0">
                  <a:solidFill>
                    <a:schemeClr val="tx1"/>
                  </a:solidFill>
                  <a:effectLst/>
                  <a:latin typeface="Times New Roman" panose="02020603050405020304" pitchFamily="18" charset="0"/>
                  <a:ea typeface="Calibri" panose="020F0502020204030204" pitchFamily="34" charset="0"/>
                </a:rPr>
                <a:t>NSD </a:t>
              </a:r>
              <a:r>
                <a:rPr lang="en-US" sz="2800" kern="0" dirty="0" err="1">
                  <a:solidFill>
                    <a:schemeClr val="tx1"/>
                  </a:solidFill>
                  <a:effectLst/>
                  <a:latin typeface="Times New Roman" panose="02020603050405020304" pitchFamily="18" charset="0"/>
                  <a:ea typeface="Calibri" panose="020F0502020204030204" pitchFamily="34" charset="0"/>
                </a:rPr>
                <a:t>chọn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Tiếp</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tục</a:t>
              </a:r>
              <a:r>
                <a:rPr lang="en-US" sz="2800" dirty="0">
                  <a:solidFill>
                    <a:schemeClr val="tx1"/>
                  </a:solidFill>
                  <a:latin typeface="Times New Roman" panose="02020603050405020304" pitchFamily="18" charset="0"/>
                  <a:ea typeface="Calibri" panose="020F0502020204030204" pitchFamily="34" charset="0"/>
                </a:rPr>
                <a:t>’</a:t>
              </a:r>
              <a:r>
                <a:rPr lang="en-US" sz="2800" b="1"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màn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hình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gồm</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thông</a:t>
              </a:r>
              <a:r>
                <a:rPr lang="en-US" sz="2800" kern="0" dirty="0">
                  <a:solidFill>
                    <a:schemeClr val="tx1"/>
                  </a:solidFill>
                  <a:effectLst/>
                  <a:latin typeface="Times New Roman" panose="02020603050405020304" pitchFamily="18" charset="0"/>
                  <a:ea typeface="Calibri" panose="020F0502020204030204" pitchFamily="34" charset="0"/>
                </a:rPr>
                <a:t> tin </a:t>
              </a:r>
              <a:r>
                <a:rPr lang="en-US" sz="2800" kern="0" dirty="0" err="1">
                  <a:solidFill>
                    <a:schemeClr val="tx1"/>
                  </a:solidFill>
                  <a:effectLst/>
                  <a:latin typeface="Times New Roman" panose="02020603050405020304" pitchFamily="18" charset="0"/>
                  <a:ea typeface="Calibri" panose="020F0502020204030204" pitchFamily="34" charset="0"/>
                </a:rPr>
                <a:t>Mã</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số</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thuế</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doanh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nghiệp</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Tên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doanh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nghiệp</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Tên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phiếu</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xuất</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Tên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người</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xuất</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phiếu</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Ngày</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xuất</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phiếu</a:t>
              </a:r>
              <a:r>
                <a:rPr lang="en-US" sz="2800" kern="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5</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QRCode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camera </a:t>
              </a:r>
              <a:r>
                <a:rPr lang="en-US" sz="2800" dirty="0" err="1">
                  <a:solidFill>
                    <a:schemeClr val="tx1"/>
                  </a:solidFill>
                  <a:latin typeface="Times New Roman" panose="02020603050405020304" pitchFamily="18" charset="0"/>
                  <a:cs typeface="Times New Roman" panose="02020603050405020304" pitchFamily="18" charset="0"/>
                </a:rPr>
                <a:t>quét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QR .</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6</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QR</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hệ</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thống</a:t>
              </a:r>
              <a:r>
                <a:rPr lang="en-US" sz="2800" dirty="0">
                  <a:solidFill>
                    <a:schemeClr val="tx1"/>
                  </a:solidFill>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màn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hình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với</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Số</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hiệu</a:t>
              </a:r>
              <a:r>
                <a:rPr lang="en-US" sz="2800" kern="0" dirty="0">
                  <a:solidFill>
                    <a:schemeClr val="tx1"/>
                  </a:solidFill>
                  <a:effectLst/>
                  <a:latin typeface="Times New Roman" panose="02020603050405020304" pitchFamily="18" charset="0"/>
                  <a:ea typeface="Calibri" panose="020F0502020204030204" pitchFamily="34" charset="0"/>
                </a:rPr>
                <a:t> Block/</a:t>
              </a:r>
              <a:r>
                <a:rPr lang="en-US" sz="2800" kern="0" dirty="0" err="1">
                  <a:solidFill>
                    <a:schemeClr val="tx1"/>
                  </a:solidFill>
                  <a:effectLst/>
                  <a:latin typeface="Times New Roman" panose="02020603050405020304" pitchFamily="18" charset="0"/>
                  <a:ea typeface="Calibri" panose="020F0502020204030204" pitchFamily="34" charset="0"/>
                </a:rPr>
                <a:t>thùng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vừa</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quét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QR-Code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rượu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thuốc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tử</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9A8EDA35-C9F4-434D-8E63-4767E16B0A6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0496450" y="1897746"/>
            <a:ext cx="3675585" cy="7389260"/>
          </a:xfrm>
          <a:prstGeom prst="rect">
            <a:avLst/>
          </a:prstGeom>
          <a:noFill/>
          <a:ln>
            <a:noFill/>
          </a:ln>
        </p:spPr>
      </p:pic>
      <p:pic>
        <p:nvPicPr>
          <p:cNvPr id="18" name="Picture 17">
            <a:extLst>
              <a:ext uri="{FF2B5EF4-FFF2-40B4-BE49-F238E27FC236}">
                <a16:creationId xmlns:a16="http://schemas.microsoft.com/office/drawing/2014/main" id="{EDA4D6AD-14F4-49E2-A6EF-B4A0F929666A}"/>
              </a:ext>
            </a:extLst>
          </p:cNvPr>
          <p:cNvPicPr/>
          <p:nvPr/>
        </p:nvPicPr>
        <p:blipFill>
          <a:blip r:embed="rId3"/>
          <a:srcRect/>
          <a:stretch/>
        </p:blipFill>
        <p:spPr bwMode="auto">
          <a:xfrm>
            <a:off x="6715201" y="1897746"/>
            <a:ext cx="3675585" cy="7389260"/>
          </a:xfrm>
          <a:prstGeom prst="rect">
            <a:avLst/>
          </a:prstGeom>
          <a:noFill/>
          <a:ln>
            <a:noFill/>
          </a:ln>
        </p:spPr>
      </p:pic>
      <p:pic>
        <p:nvPicPr>
          <p:cNvPr id="20" name="Picture 19">
            <a:extLst>
              <a:ext uri="{FF2B5EF4-FFF2-40B4-BE49-F238E27FC236}">
                <a16:creationId xmlns:a16="http://schemas.microsoft.com/office/drawing/2014/main" id="{A88A64AF-00F7-41D6-9F7E-C55338B4AC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75750" y="1897746"/>
            <a:ext cx="3675585" cy="7389260"/>
          </a:xfrm>
          <a:prstGeom prst="rect">
            <a:avLst/>
          </a:prstGeom>
          <a:noFill/>
          <a:ln>
            <a:noFill/>
          </a:ln>
        </p:spPr>
      </p:pic>
      <p:sp>
        <p:nvSpPr>
          <p:cNvPr id="4" name="Title 12">
            <a:extLst>
              <a:ext uri="{FF2B5EF4-FFF2-40B4-BE49-F238E27FC236}">
                <a16:creationId xmlns:a16="http://schemas.microsoft.com/office/drawing/2014/main" id="{A997EBF4-E134-E746-BC5C-C1A76F518917}"/>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199662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587837" y="1520600"/>
            <a:ext cx="11425844"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6.1</a:t>
              </a:r>
              <a:r>
                <a:rPr lang="vi-VN" sz="2800" dirty="0">
                  <a:solidFill>
                    <a:schemeClr val="tx1"/>
                  </a:solidFill>
                  <a:latin typeface="Times New Roman" panose="02020603050405020304" pitchFamily="18" charset="0"/>
                  <a:cs typeface="Times New Roman" panose="02020603050405020304" pitchFamily="18" charset="0"/>
                </a:rPr>
                <a:t>: </a:t>
              </a:r>
              <a:r>
                <a:rPr lang="en-US" sz="2800" kern="0" dirty="0">
                  <a:solidFill>
                    <a:schemeClr val="tx1"/>
                  </a:solidFill>
                  <a:effectLst/>
                  <a:latin typeface="Times New Roman" panose="02020603050405020304" pitchFamily="18" charset="0"/>
                  <a:ea typeface="Calibri" panose="020F0502020204030204" pitchFamily="34" charset="0"/>
                </a:rPr>
                <a:t>NSD </a:t>
              </a:r>
              <a:r>
                <a:rPr lang="en-US" sz="2800" kern="0" dirty="0" err="1">
                  <a:solidFill>
                    <a:schemeClr val="tx1"/>
                  </a:solidFill>
                  <a:effectLst/>
                  <a:latin typeface="Times New Roman" panose="02020603050405020304" pitchFamily="18" charset="0"/>
                  <a:ea typeface="Calibri" panose="020F0502020204030204" pitchFamily="34" charset="0"/>
                </a:rPr>
                <a:t>nhấn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dấu</a:t>
              </a:r>
              <a:r>
                <a:rPr lang="en-US" sz="2800" kern="0" dirty="0">
                  <a:solidFill>
                    <a:schemeClr val="tx1"/>
                  </a:solidFill>
                  <a:effectLst/>
                  <a:latin typeface="Times New Roman" panose="02020603050405020304" pitchFamily="18" charset="0"/>
                  <a:ea typeface="Calibri" panose="020F0502020204030204" pitchFamily="34" charset="0"/>
                </a:rPr>
                <a:t> &gt;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màn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hình</a:t>
              </a:r>
              <a:r>
                <a:rPr lang="en-US" sz="2800" kern="0" dirty="0">
                  <a:solidFill>
                    <a:schemeClr val="tx1"/>
                  </a:solidFill>
                  <a:effectLst/>
                  <a:latin typeface="Times New Roman" panose="02020603050405020304" pitchFamily="18" charset="0"/>
                  <a:ea typeface="Calibri" panose="020F0502020204030204" pitchFamily="34" charset="0"/>
                </a:rPr>
                <a:t> chi </a:t>
              </a:r>
              <a:r>
                <a:rPr lang="en-US" sz="2800" kern="0" dirty="0" err="1">
                  <a:solidFill>
                    <a:schemeClr val="tx1"/>
                  </a:solidFill>
                  <a:effectLst/>
                  <a:latin typeface="Times New Roman" panose="02020603050405020304" pitchFamily="18" charset="0"/>
                  <a:ea typeface="Calibri" panose="020F0502020204030204" pitchFamily="34" charset="0"/>
                </a:rPr>
                <a:t>tiết</a:t>
              </a:r>
              <a:r>
                <a:rPr lang="en-US" sz="2800" dirty="0">
                  <a:solidFill>
                    <a:schemeClr val="tx1"/>
                  </a:solidFill>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quét</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QRCode</a:t>
              </a:r>
              <a:r>
                <a:rPr lang="en-US" sz="2800" kern="0" dirty="0">
                  <a:solidFill>
                    <a:schemeClr val="tx1"/>
                  </a:solidFill>
                  <a:effectLst/>
                  <a:latin typeface="Times New Roman" panose="02020603050405020304" pitchFamily="18" charset="0"/>
                  <a:ea typeface="Calibri" panose="020F0502020204030204" pitchFamily="34"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6.2</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n</a:t>
              </a:r>
              <a:r>
                <a:rPr lang="en-US" sz="2800" kern="0" dirty="0" err="1">
                  <a:solidFill>
                    <a:schemeClr val="tx1"/>
                  </a:solidFill>
                  <a:effectLst/>
                  <a:latin typeface="Times New Roman" panose="02020603050405020304" pitchFamily="18" charset="0"/>
                  <a:ea typeface="Calibri" panose="020F0502020204030204" pitchFamily="34" charset="0"/>
                </a:rPr>
                <a:t>h</a:t>
              </a:r>
              <a:r>
                <a:rPr lang="en-US" sz="2800" dirty="0" err="1">
                  <a:solidFill>
                    <a:schemeClr val="tx1"/>
                  </a:solidFill>
                  <a:latin typeface="Times New Roman" panose="02020603050405020304" pitchFamily="18" charset="0"/>
                  <a:ea typeface="Calibri" panose="020F0502020204030204" pitchFamily="34" charset="0"/>
                </a:rPr>
                <a:t>ấn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giữ</a:t>
              </a:r>
              <a:r>
                <a:rPr lang="en-US" sz="2800" dirty="0">
                  <a:solidFill>
                    <a:schemeClr val="tx1"/>
                  </a:solidFill>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dòng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Số</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hiệu</a:t>
              </a:r>
              <a:r>
                <a:rPr lang="en-US" sz="2800" kern="0" dirty="0">
                  <a:solidFill>
                    <a:schemeClr val="tx1"/>
                  </a:solidFill>
                  <a:effectLst/>
                  <a:latin typeface="Times New Roman" panose="02020603050405020304" pitchFamily="18" charset="0"/>
                  <a:ea typeface="Calibri" panose="020F0502020204030204" pitchFamily="34" charset="0"/>
                </a:rPr>
                <a:t> Block/</a:t>
              </a:r>
              <a:r>
                <a:rPr lang="en-US" sz="2800" kern="0" dirty="0" err="1">
                  <a:solidFill>
                    <a:schemeClr val="tx1"/>
                  </a:solidFill>
                  <a:effectLst/>
                  <a:latin typeface="Times New Roman" panose="02020603050405020304" pitchFamily="18" charset="0"/>
                  <a:ea typeface="Calibri" panose="020F0502020204030204" pitchFamily="34" charset="0"/>
                </a:rPr>
                <a:t>Thùng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popup </a:t>
              </a:r>
              <a:r>
                <a:rPr lang="en-US" sz="2800" kern="0" dirty="0" err="1">
                  <a:solidFill>
                    <a:schemeClr val="tx1"/>
                  </a:solidFill>
                  <a:effectLst/>
                  <a:latin typeface="Times New Roman" panose="02020603050405020304" pitchFamily="18" charset="0"/>
                  <a:ea typeface="Calibri" panose="020F0502020204030204" pitchFamily="34" charset="0"/>
                </a:rPr>
                <a:t>thông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báo</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Bạn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có</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muốn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xóa</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mã</a:t>
              </a:r>
              <a:r>
                <a:rPr lang="en-US" sz="2800" kern="0" dirty="0">
                  <a:solidFill>
                    <a:schemeClr val="tx1"/>
                  </a:solidFill>
                  <a:effectLst/>
                  <a:latin typeface="Times New Roman" panose="02020603050405020304" pitchFamily="18" charset="0"/>
                  <a:ea typeface="Calibri" panose="020F0502020204030204" pitchFamily="34" charset="0"/>
                </a:rPr>
                <a:t> QR Code T001 </a:t>
              </a:r>
              <a:r>
                <a:rPr lang="en-US" sz="2800" kern="0" dirty="0" err="1">
                  <a:solidFill>
                    <a:schemeClr val="tx1"/>
                  </a:solidFill>
                  <a:effectLst/>
                  <a:latin typeface="Times New Roman" panose="02020603050405020304" pitchFamily="18" charset="0"/>
                  <a:ea typeface="Calibri" panose="020F0502020204030204" pitchFamily="34" charset="0"/>
                </a:rPr>
                <a:t>không</a:t>
              </a:r>
              <a:r>
                <a:rPr lang="en-US" sz="2800" kern="0" dirty="0">
                  <a:solidFill>
                    <a:schemeClr val="tx1"/>
                  </a:solidFill>
                  <a:effectLst/>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7</a:t>
              </a:r>
              <a:r>
                <a:rPr lang="en-US" sz="2800" dirty="0">
                  <a:solidFill>
                    <a:schemeClr val="tx1"/>
                  </a:solidFill>
                  <a:latin typeface="Times New Roman" panose="02020603050405020304" pitchFamily="18" charset="0"/>
                  <a:cs typeface="Times New Roman" panose="02020603050405020304" pitchFamily="18" charset="0"/>
                </a:rPr>
                <a:t>: 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kern="0" dirty="0" err="1">
                  <a:solidFill>
                    <a:schemeClr val="tx1"/>
                  </a:solidFill>
                  <a:effectLst/>
                  <a:latin typeface="Times New Roman" panose="02020603050405020304" pitchFamily="18" charset="0"/>
                  <a:ea typeface="Calibri" panose="020F0502020204030204" pitchFamily="34" charset="0"/>
                </a:rPr>
                <a:t>thông</a:t>
              </a:r>
              <a:r>
                <a:rPr lang="en-US" sz="2800" kern="0" dirty="0">
                  <a:solidFill>
                    <a:schemeClr val="tx1"/>
                  </a:solidFill>
                  <a:effectLst/>
                  <a:latin typeface="Times New Roman" panose="02020603050405020304" pitchFamily="18" charset="0"/>
                  <a:ea typeface="Calibri" panose="020F0502020204030204" pitchFamily="34" charset="0"/>
                </a:rPr>
                <a:t> tin </a:t>
              </a:r>
              <a:r>
                <a:rPr lang="en-US" sz="2800" kern="0" dirty="0" err="1">
                  <a:solidFill>
                    <a:schemeClr val="tx1"/>
                  </a:solidFill>
                  <a:effectLst/>
                  <a:latin typeface="Times New Roman" panose="02020603050405020304" pitchFamily="18" charset="0"/>
                  <a:ea typeface="Calibri" panose="020F0502020204030204" pitchFamily="34" charset="0"/>
                </a:rPr>
                <a:t>phiếu</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xuất</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tem</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điện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tử</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Rượu</a:t>
              </a:r>
              <a:r>
                <a:rPr lang="en-US" sz="2800" kern="0" dirty="0">
                  <a:solidFill>
                    <a:schemeClr val="tx1"/>
                  </a:solidFill>
                  <a:effectLst/>
                  <a:latin typeface="Times New Roman" panose="02020603050405020304" pitchFamily="18" charset="0"/>
                  <a:ea typeface="Calibri" panose="020F0502020204030204" pitchFamily="34" charset="0"/>
                </a:rPr>
                <a:t>/</a:t>
              </a:r>
              <a:r>
                <a:rPr lang="en-US" sz="2800" kern="0" dirty="0" err="1">
                  <a:solidFill>
                    <a:schemeClr val="tx1"/>
                  </a:solidFill>
                  <a:effectLst/>
                  <a:latin typeface="Times New Roman" panose="02020603050405020304" pitchFamily="18" charset="0"/>
                  <a:ea typeface="Calibri" panose="020F0502020204030204" pitchFamily="34" charset="0"/>
                </a:rPr>
                <a:t>Thuốc</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lá</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gửi</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thành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công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đến</a:t>
              </a:r>
              <a:r>
                <a:rPr lang="en-US" sz="2800" kern="0" dirty="0">
                  <a:solidFill>
                    <a:schemeClr val="tx1"/>
                  </a:solidFill>
                  <a:effectLst/>
                  <a:latin typeface="Times New Roman" panose="02020603050405020304" pitchFamily="18" charset="0"/>
                  <a:ea typeface="Calibri" panose="020F0502020204030204" pitchFamily="34" charset="0"/>
                </a:rPr>
                <a:t> CQT, </a:t>
              </a:r>
              <a:r>
                <a:rPr lang="en-US" sz="2800" kern="0" dirty="0" err="1">
                  <a:solidFill>
                    <a:schemeClr val="tx1"/>
                  </a:solidFill>
                  <a:effectLst/>
                  <a:latin typeface="Times New Roman" panose="02020603050405020304" pitchFamily="18" charset="0"/>
                  <a:ea typeface="Calibri" panose="020F0502020204030204" pitchFamily="34" charset="0"/>
                </a:rPr>
                <a:t>hệ</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thống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hiển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thị</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màn</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hình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thông</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báo</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Thành</a:t>
              </a:r>
              <a:r>
                <a:rPr lang="en-US" sz="2800" kern="0" dirty="0">
                  <a:solidFill>
                    <a:schemeClr val="tx1"/>
                  </a:solidFill>
                  <a:effectLst/>
                  <a:latin typeface="Times New Roman" panose="02020603050405020304" pitchFamily="18" charset="0"/>
                  <a:ea typeface="Calibri" panose="020F0502020204030204" pitchFamily="34" charset="0"/>
                </a:rPr>
                <a:t> </a:t>
              </a:r>
              <a:r>
                <a:rPr lang="en-US" sz="2800" kern="0" dirty="0" err="1">
                  <a:solidFill>
                    <a:schemeClr val="tx1"/>
                  </a:solidFill>
                  <a:effectLst/>
                  <a:latin typeface="Times New Roman" panose="02020603050405020304" pitchFamily="18" charset="0"/>
                  <a:ea typeface="Calibri" panose="020F0502020204030204" pitchFamily="34" charset="0"/>
                </a:rPr>
                <a:t>công</a:t>
              </a:r>
              <a:r>
                <a:rPr lang="en-US" sz="2800" kern="0" dirty="0">
                  <a:solidFill>
                    <a:schemeClr val="tx1"/>
                  </a:solidFill>
                  <a:effectLst/>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QR-Code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rượu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thuốc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tử</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4C3FB7CC-DD12-4327-AF91-4E685233153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712334" y="1897746"/>
            <a:ext cx="3675585" cy="7389258"/>
          </a:xfrm>
          <a:prstGeom prst="rect">
            <a:avLst/>
          </a:prstGeom>
          <a:noFill/>
          <a:ln>
            <a:noFill/>
          </a:ln>
        </p:spPr>
      </p:pic>
      <p:pic>
        <p:nvPicPr>
          <p:cNvPr id="22" name="Picture 21">
            <a:extLst>
              <a:ext uri="{FF2B5EF4-FFF2-40B4-BE49-F238E27FC236}">
                <a16:creationId xmlns:a16="http://schemas.microsoft.com/office/drawing/2014/main" id="{A828E832-B271-4089-AC12-E465F1574EEE}"/>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0475667" y="1897746"/>
            <a:ext cx="3675585" cy="7389258"/>
          </a:xfrm>
          <a:prstGeom prst="rect">
            <a:avLst/>
          </a:prstGeom>
          <a:noFill/>
          <a:ln>
            <a:noFill/>
          </a:ln>
        </p:spPr>
      </p:pic>
      <p:pic>
        <p:nvPicPr>
          <p:cNvPr id="23" name="Picture 22">
            <a:extLst>
              <a:ext uri="{FF2B5EF4-FFF2-40B4-BE49-F238E27FC236}">
                <a16:creationId xmlns:a16="http://schemas.microsoft.com/office/drawing/2014/main" id="{DAFF27FE-602A-4539-930F-32D321E1C4B8}"/>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259782" y="1897746"/>
            <a:ext cx="3675585" cy="7389258"/>
          </a:xfrm>
          <a:prstGeom prst="rect">
            <a:avLst/>
          </a:prstGeom>
          <a:noFill/>
          <a:ln>
            <a:noFill/>
          </a:ln>
        </p:spPr>
      </p:pic>
      <p:sp>
        <p:nvSpPr>
          <p:cNvPr id="4" name="Title 12">
            <a:extLst>
              <a:ext uri="{FF2B5EF4-FFF2-40B4-BE49-F238E27FC236}">
                <a16:creationId xmlns:a16="http://schemas.microsoft.com/office/drawing/2014/main" id="{5BAC938B-9F69-2859-E6AD-1666A6EBE426}"/>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2442780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a:t>
              </a:r>
              <a:r>
                <a:rPr lang="en-US" sz="2800" b="1" dirty="0">
                  <a:solidFill>
                    <a:schemeClr val="tx1"/>
                  </a:solidFill>
                  <a:latin typeface="Times New Roman" panose="02020603050405020304" pitchFamily="18" charset="0"/>
                  <a:cs typeface="Times New Roman" panose="02020603050405020304" pitchFamily="18" charset="0"/>
                </a:rPr>
                <a:t>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doanh</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doanh</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gửi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Phản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hồi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doanh</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image3.jpg">
            <a:extLst>
              <a:ext uri="{FF2B5EF4-FFF2-40B4-BE49-F238E27FC236}">
                <a16:creationId xmlns:a16="http://schemas.microsoft.com/office/drawing/2014/main" id="{63EB0BBE-DA02-4CB6-AF74-417983169143}"/>
              </a:ext>
            </a:extLst>
          </p:cNvPr>
          <p:cNvPicPr/>
          <p:nvPr/>
        </p:nvPicPr>
        <p:blipFill>
          <a:blip r:embed="rId2"/>
          <a:srcRect/>
          <a:stretch>
            <a:fillRect/>
          </a:stretch>
        </p:blipFill>
        <p:spPr>
          <a:xfrm>
            <a:off x="8272459" y="1930870"/>
            <a:ext cx="3589873" cy="7389260"/>
          </a:xfrm>
          <a:prstGeom prst="rect">
            <a:avLst/>
          </a:prstGeom>
          <a:ln/>
        </p:spPr>
      </p:pic>
      <p:pic>
        <p:nvPicPr>
          <p:cNvPr id="20" name="image8.jpg">
            <a:extLst>
              <a:ext uri="{FF2B5EF4-FFF2-40B4-BE49-F238E27FC236}">
                <a16:creationId xmlns:a16="http://schemas.microsoft.com/office/drawing/2014/main" id="{01D66856-E6DB-461B-AAD6-8538D49DD9C8}"/>
              </a:ext>
            </a:extLst>
          </p:cNvPr>
          <p:cNvPicPr/>
          <p:nvPr/>
        </p:nvPicPr>
        <p:blipFill>
          <a:blip r:embed="rId3"/>
          <a:srcRect/>
          <a:stretch>
            <a:fillRect/>
          </a:stretch>
        </p:blipFill>
        <p:spPr>
          <a:xfrm>
            <a:off x="12358504" y="1949920"/>
            <a:ext cx="3521877" cy="7370210"/>
          </a:xfrm>
          <a:prstGeom prst="rect">
            <a:avLst/>
          </a:prstGeom>
          <a:ln/>
        </p:spPr>
      </p:pic>
      <p:sp>
        <p:nvSpPr>
          <p:cNvPr id="4" name="Title 12">
            <a:extLst>
              <a:ext uri="{FF2B5EF4-FFF2-40B4-BE49-F238E27FC236}">
                <a16:creationId xmlns:a16="http://schemas.microsoft.com/office/drawing/2014/main" id="{25A334BB-3D83-DF11-6692-678EA295393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2.9 TIỆN ÍCH</a:t>
            </a:r>
          </a:p>
        </p:txBody>
      </p:sp>
    </p:spTree>
    <p:extLst>
      <p:ext uri="{BB962C8B-B14F-4D97-AF65-F5344CB8AC3E}">
        <p14:creationId xmlns:p14="http://schemas.microsoft.com/office/powerpoint/2010/main" val="1203782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2.10 HỖ TRỢ</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95959" y="2824574"/>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r>
              <a:rPr lang="en-US" sz="6000" b="1" dirty="0">
                <a:solidFill>
                  <a:schemeClr val="bg1"/>
                </a:solidFill>
                <a:latin typeface="+mj-lt"/>
              </a:rPr>
              <a:t> </a:t>
            </a:r>
            <a:r>
              <a:rPr lang="en-US" sz="6000" b="1" dirty="0" err="1">
                <a:solidFill>
                  <a:schemeClr val="bg1"/>
                </a:solidFill>
                <a:latin typeface="+mj-lt"/>
              </a:rPr>
              <a:t>Hỗ</a:t>
            </a:r>
            <a:r>
              <a:rPr lang="en-US" sz="6000" b="1" dirty="0">
                <a:solidFill>
                  <a:schemeClr val="bg1"/>
                </a:solidFill>
                <a:latin typeface="+mj-lt"/>
              </a:rPr>
              <a:t> </a:t>
            </a:r>
            <a:r>
              <a:rPr lang="en-US" sz="6000" b="1" dirty="0" err="1">
                <a:solidFill>
                  <a:schemeClr val="bg1"/>
                </a:solidFill>
                <a:latin typeface="+mj-lt"/>
              </a:rPr>
              <a:t>trợ</a:t>
            </a:r>
            <a:endParaRPr lang="en-US" sz="6000" b="1" dirty="0">
              <a:solidFill>
                <a:schemeClr val="bg1"/>
              </a:solidFill>
              <a:latin typeface="+mj-lt"/>
            </a:endParaRPr>
          </a:p>
          <a:p>
            <a:pPr algn="ctr"/>
            <a:endParaRPr lang="en-US" dirty="0">
              <a:solidFill>
                <a:schemeClr val="tx1"/>
              </a:solidFill>
              <a:latin typeface="+mj-lt"/>
            </a:endParaRPr>
          </a:p>
        </p:txBody>
      </p:sp>
      <p:pic>
        <p:nvPicPr>
          <p:cNvPr id="14" name="Picture 13">
            <a:extLst>
              <a:ext uri="{FF2B5EF4-FFF2-40B4-BE49-F238E27FC236}">
                <a16:creationId xmlns:a16="http://schemas.microsoft.com/office/drawing/2014/main" id="{B8010AA1-5023-4282-98E4-8620A736B062}"/>
              </a:ext>
            </a:extLst>
          </p:cNvPr>
          <p:cNvPicPr/>
          <p:nvPr/>
        </p:nvPicPr>
        <p:blipFill>
          <a:blip r:embed="rId2"/>
          <a:srcRect/>
          <a:stretch/>
        </p:blipFill>
        <p:spPr bwMode="auto">
          <a:xfrm>
            <a:off x="12091716" y="1647622"/>
            <a:ext cx="3900250" cy="7562745"/>
          </a:xfrm>
          <a:prstGeom prst="rect">
            <a:avLst/>
          </a:prstGeom>
          <a:noFill/>
          <a:ln>
            <a:noFill/>
          </a:ln>
        </p:spPr>
      </p:pic>
      <p:pic>
        <p:nvPicPr>
          <p:cNvPr id="10" name="Picture 9">
            <a:extLst>
              <a:ext uri="{FF2B5EF4-FFF2-40B4-BE49-F238E27FC236}">
                <a16:creationId xmlns:a16="http://schemas.microsoft.com/office/drawing/2014/main" id="{5A21BD98-505F-4ADE-AACA-000B0E08D982}"/>
              </a:ext>
            </a:extLst>
          </p:cNvPr>
          <p:cNvPicPr>
            <a:picLocks noChangeAspect="1"/>
          </p:cNvPicPr>
          <p:nvPr/>
        </p:nvPicPr>
        <p:blipFill>
          <a:blip r:embed="rId3"/>
          <a:stretch>
            <a:fillRect/>
          </a:stretch>
        </p:blipFill>
        <p:spPr>
          <a:xfrm>
            <a:off x="8042368" y="1647618"/>
            <a:ext cx="3900250" cy="7562747"/>
          </a:xfrm>
          <a:prstGeom prst="rect">
            <a:avLst/>
          </a:prstGeom>
        </p:spPr>
      </p:pic>
    </p:spTree>
    <p:extLst>
      <p:ext uri="{BB962C8B-B14F-4D97-AF65-F5344CB8AC3E}">
        <p14:creationId xmlns:p14="http://schemas.microsoft.com/office/powerpoint/2010/main" val="95268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69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Hướng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Hướng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app </a:t>
              </a:r>
              <a:r>
                <a:rPr lang="en-US" sz="2800" dirty="0" err="1">
                  <a:solidFill>
                    <a:schemeClr val="tx1"/>
                  </a:solidFill>
                  <a:latin typeface="Times New Roman" panose="02020603050405020304" pitchFamily="18" charset="0"/>
                  <a:cs typeface="Times New Roman" panose="02020603050405020304" pitchFamily="18" charset="0"/>
                </a:rPr>
                <a:t>eTax</a:t>
              </a:r>
              <a:r>
                <a:rPr lang="en-US" sz="2800" dirty="0">
                  <a:solidFill>
                    <a:schemeClr val="tx1"/>
                  </a:solidFill>
                  <a:latin typeface="Times New Roman" panose="02020603050405020304" pitchFamily="18" charset="0"/>
                  <a:cs typeface="Times New Roman" panose="02020603050405020304" pitchFamily="18" charset="0"/>
                </a:rPr>
                <a:t> Mobile.</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Hướng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dẫn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7B2F6F9-B13C-45ED-A7CF-C4E04245AFB3}"/>
              </a:ext>
            </a:extLst>
          </p:cNvPr>
          <p:cNvPicPr>
            <a:picLocks noChangeAspect="1"/>
          </p:cNvPicPr>
          <p:nvPr/>
        </p:nvPicPr>
        <p:blipFill>
          <a:blip r:embed="rId2"/>
          <a:stretch>
            <a:fillRect/>
          </a:stretch>
        </p:blipFill>
        <p:spPr>
          <a:xfrm>
            <a:off x="8305800" y="1859044"/>
            <a:ext cx="3900250" cy="7485714"/>
          </a:xfrm>
          <a:prstGeom prst="rect">
            <a:avLst/>
          </a:prstGeom>
        </p:spPr>
      </p:pic>
      <p:pic>
        <p:nvPicPr>
          <p:cNvPr id="6" name="Picture 5" descr="A cell phone with text on it&#10;&#10;Description automatically generated">
            <a:extLst>
              <a:ext uri="{FF2B5EF4-FFF2-40B4-BE49-F238E27FC236}">
                <a16:creationId xmlns:a16="http://schemas.microsoft.com/office/drawing/2014/main" id="{3F192FE6-F2C2-4D96-B9B9-92C4E1EAB35C}"/>
              </a:ext>
            </a:extLst>
          </p:cNvPr>
          <p:cNvPicPr>
            <a:picLocks noChangeAspect="1"/>
          </p:cNvPicPr>
          <p:nvPr/>
        </p:nvPicPr>
        <p:blipFill>
          <a:blip r:embed="rId3"/>
          <a:stretch>
            <a:fillRect/>
          </a:stretch>
        </p:blipFill>
        <p:spPr>
          <a:xfrm>
            <a:off x="12534900" y="1859044"/>
            <a:ext cx="3900250" cy="7480136"/>
          </a:xfrm>
          <a:prstGeom prst="rect">
            <a:avLst/>
          </a:prstGeom>
        </p:spPr>
      </p:pic>
      <p:sp>
        <p:nvSpPr>
          <p:cNvPr id="5" name="Title 12">
            <a:extLst>
              <a:ext uri="{FF2B5EF4-FFF2-40B4-BE49-F238E27FC236}">
                <a16:creationId xmlns:a16="http://schemas.microsoft.com/office/drawing/2014/main" id="{8880D9A6-2A27-68A0-F77C-8DB9556C723B}"/>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2.10 HỖ TRỢ</a:t>
            </a:r>
          </a:p>
        </p:txBody>
      </p:sp>
    </p:spTree>
    <p:extLst>
      <p:ext uri="{BB962C8B-B14F-4D97-AF65-F5344CB8AC3E}">
        <p14:creationId xmlns:p14="http://schemas.microsoft.com/office/powerpoint/2010/main" val="3028877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8397623" y="1520600"/>
            <a:ext cx="9616057" cy="8138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89554" y="1484324"/>
            <a:ext cx="6771887" cy="7818579"/>
            <a:chOff x="182880" y="1005520"/>
            <a:chExt cx="3200400"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102800"/>
              <a:ext cx="3200400" cy="4115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Chọn ‘Đăng nhập bằng tài khoản Định danh điện tử (VNeID)’</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Thực hiện đăng nhập qua app VNeID</a:t>
              </a: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3</a:t>
              </a:r>
              <a:r>
                <a:rPr lang="vi-VN" sz="2800" dirty="0">
                  <a:solidFill>
                    <a:schemeClr val="tx1"/>
                  </a:solidFill>
                  <a:latin typeface="Times New Roman" panose="02020603050405020304" pitchFamily="18" charset="0"/>
                  <a:cs typeface="Times New Roman" panose="02020603050405020304" pitchFamily="18" charset="0"/>
                </a:rPr>
                <a:t>: Hệ thống kiểm tra </a:t>
              </a:r>
              <a:r>
                <a:rPr lang="en-US" sz="2800" dirty="0">
                  <a:solidFill>
                    <a:schemeClr val="tx1"/>
                  </a:solidFill>
                  <a:latin typeface="Times New Roman" panose="02020603050405020304" pitchFamily="18" charset="0"/>
                  <a:cs typeface="Times New Roman" panose="02020603050405020304" pitchFamily="18" charset="0"/>
                </a:rPr>
                <a:t>:</a:t>
              </a:r>
            </a:p>
            <a:p>
              <a:pPr marL="457200" indent="-457200" algn="just">
                <a:buFontTx/>
                <a:buChar char="-"/>
              </a:pPr>
              <a:r>
                <a:rPr lang="nl-NL" sz="2800" dirty="0">
                  <a:solidFill>
                    <a:schemeClr val="tx1"/>
                  </a:solidFill>
                  <a:latin typeface="Times New Roman" panose="02020603050405020304" pitchFamily="18" charset="0"/>
                  <a:cs typeface="Times New Roman" panose="02020603050405020304" pitchFamily="18" charset="0"/>
                </a:rPr>
                <a:t>Trường hợp chưa có tài khoản trên hệ thống Thuế điện tử dành cho cá nhân, hệ thống hiển thị màn hình nhập bổ sung các thông tin (số điện thoại, email) để tạo tài cho người nộp thuế trên hệ thống Thuế điện tử dành cho cá nhân.</a:t>
              </a:r>
            </a:p>
            <a:p>
              <a:pPr marL="457200" indent="-457200">
                <a:buFontTx/>
                <a:buChar char="-"/>
              </a:pPr>
              <a:r>
                <a:rPr lang="nl-NL" sz="2800" dirty="0">
                  <a:solidFill>
                    <a:schemeClr val="tx1"/>
                  </a:solidFill>
                  <a:latin typeface="Times New Roman" panose="02020603050405020304" pitchFamily="18" charset="0"/>
                  <a:cs typeface="Times New Roman" panose="02020603050405020304" pitchFamily="18" charset="0"/>
                </a:rPr>
                <a:t>Trường hợp có tài khoản: Hệ thống truy cập vào luôn màn hình trang chủ.</a:t>
              </a:r>
              <a:endParaRPr lang="en-US" sz="2800" dirty="0">
                <a:solidFill>
                  <a:schemeClr val="tx1"/>
                </a:solidFill>
                <a:latin typeface="Times New Roman" panose="02020603050405020304" pitchFamily="18" charset="0"/>
                <a:cs typeface="Times New Roman" panose="02020603050405020304" pitchFamily="18" charset="0"/>
              </a:endParaRPr>
            </a:p>
            <a:p>
              <a:endParaRPr lang="vi-VN" sz="2800" dirty="0">
                <a:solidFill>
                  <a:schemeClr val="tx1"/>
                </a:solidFill>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3200400"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Đăng nhập bằng tài khoản Định danh điện tử (VNeID)</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err="1">
                  <a:solidFill>
                    <a:srgbClr val="002060"/>
                  </a:solidFill>
                  <a:latin typeface="Times New Roman" panose="02020603050405020304" pitchFamily="18" charset="0"/>
                  <a:cs typeface="Times New Roman" panose="02020603050405020304" pitchFamily="18" charset="0"/>
                </a:rPr>
                <a:t>Mức</a:t>
              </a:r>
              <a:r>
                <a:rPr lang="en-US" sz="2800" b="1" dirty="0">
                  <a:solidFill>
                    <a:srgbClr val="002060"/>
                  </a:solidFill>
                  <a:latin typeface="Times New Roman" panose="02020603050405020304" pitchFamily="18" charset="0"/>
                  <a:cs typeface="Times New Roman" panose="02020603050405020304" pitchFamily="18" charset="0"/>
                </a:rPr>
                <a:t> 2</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3200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 name="Image 49">
            <a:extLst>
              <a:ext uri="{FF2B5EF4-FFF2-40B4-BE49-F238E27FC236}">
                <a16:creationId xmlns:a16="http://schemas.microsoft.com/office/drawing/2014/main" id="{B90D79AC-02DD-4442-852C-40D1DDE6320B}"/>
              </a:ext>
            </a:extLst>
          </p:cNvPr>
          <p:cNvPicPr/>
          <p:nvPr/>
        </p:nvPicPr>
        <p:blipFill>
          <a:blip r:embed="rId2">
            <a:extLst>
              <a:ext uri="{28A0092B-C50C-407E-A947-70E740481C1C}">
                <a14:useLocalDpi xmlns:a14="http://schemas.microsoft.com/office/drawing/2010/main" val="0"/>
              </a:ext>
            </a:extLst>
          </a:blip>
          <a:stretch>
            <a:fillRect/>
          </a:stretch>
        </p:blipFill>
        <p:spPr>
          <a:xfrm>
            <a:off x="8810518" y="1844303"/>
            <a:ext cx="3806189" cy="7490713"/>
          </a:xfrm>
          <a:prstGeom prst="rect">
            <a:avLst/>
          </a:prstGeom>
        </p:spPr>
      </p:pic>
      <p:pic>
        <p:nvPicPr>
          <p:cNvPr id="18" name="Image 18">
            <a:extLst>
              <a:ext uri="{FF2B5EF4-FFF2-40B4-BE49-F238E27FC236}">
                <a16:creationId xmlns:a16="http://schemas.microsoft.com/office/drawing/2014/main" id="{D448CC89-10D8-484B-8A72-C7E5777D6390}"/>
              </a:ext>
            </a:extLst>
          </p:cNvPr>
          <p:cNvPicPr/>
          <p:nvPr/>
        </p:nvPicPr>
        <p:blipFill>
          <a:blip r:embed="rId3">
            <a:extLst>
              <a:ext uri="{28A0092B-C50C-407E-A947-70E740481C1C}">
                <a14:useLocalDpi xmlns:a14="http://schemas.microsoft.com/office/drawing/2010/main" val="0"/>
              </a:ext>
            </a:extLst>
          </a:blip>
          <a:stretch>
            <a:fillRect/>
          </a:stretch>
        </p:blipFill>
        <p:spPr>
          <a:xfrm>
            <a:off x="13541355" y="1812190"/>
            <a:ext cx="3806189" cy="7490714"/>
          </a:xfrm>
          <a:prstGeom prst="rect">
            <a:avLst/>
          </a:prstGeom>
        </p:spPr>
      </p:pic>
      <p:cxnSp>
        <p:nvCxnSpPr>
          <p:cNvPr id="21" name="Connector: Elbow 20">
            <a:extLst>
              <a:ext uri="{FF2B5EF4-FFF2-40B4-BE49-F238E27FC236}">
                <a16:creationId xmlns:a16="http://schemas.microsoft.com/office/drawing/2014/main" id="{82FB580A-A3FB-4550-A462-2E73DF240F9C}"/>
              </a:ext>
            </a:extLst>
          </p:cNvPr>
          <p:cNvCxnSpPr>
            <a:cxnSpLocks/>
          </p:cNvCxnSpPr>
          <p:nvPr/>
        </p:nvCxnSpPr>
        <p:spPr>
          <a:xfrm>
            <a:off x="12679931" y="5450347"/>
            <a:ext cx="2878515" cy="3793196"/>
          </a:xfrm>
          <a:prstGeom prst="bentConnector4">
            <a:avLst>
              <a:gd name="adj1" fmla="val 16041"/>
              <a:gd name="adj2" fmla="val 10602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2">
            <a:extLst>
              <a:ext uri="{FF2B5EF4-FFF2-40B4-BE49-F238E27FC236}">
                <a16:creationId xmlns:a16="http://schemas.microsoft.com/office/drawing/2014/main" id="{BE4DC889-BD32-3EE0-3C6D-43E4FE428363}"/>
              </a:ext>
            </a:extLst>
          </p:cNvPr>
          <p:cNvSpPr>
            <a:spLocks noGrp="1"/>
          </p:cNvSpPr>
          <p:nvPr>
            <p:ph type="title"/>
          </p:nvPr>
        </p:nvSpPr>
        <p:spPr>
          <a:xfrm>
            <a:off x="1779605" y="274082"/>
            <a:ext cx="16367762" cy="960120"/>
          </a:xfrm>
        </p:spPr>
        <p:txBody>
          <a:bodyPr/>
          <a:lstStyle/>
          <a:p>
            <a:r>
              <a:rPr lang="en-US" sz="3600" b="1" dirty="0">
                <a:latin typeface="Times New Roman" panose="02020603050405020304" pitchFamily="18" charset="0"/>
                <a:cs typeface="Times New Roman" panose="02020603050405020304" pitchFamily="18" charset="0"/>
              </a:rPr>
              <a:t>1. ĐĂNG NHẬP BẰNG TÀI KHOẢN ĐỊNH DANH ĐIỆN TỬ (VNEID)</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625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Liên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hệ</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trợ</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7B2F6F9-B13C-45ED-A7CF-C4E04245AFB3}"/>
              </a:ext>
            </a:extLst>
          </p:cNvPr>
          <p:cNvPicPr>
            <a:picLocks noChangeAspect="1"/>
          </p:cNvPicPr>
          <p:nvPr/>
        </p:nvPicPr>
        <p:blipFill>
          <a:blip r:embed="rId2"/>
          <a:stretch>
            <a:fillRect/>
          </a:stretch>
        </p:blipFill>
        <p:spPr>
          <a:xfrm>
            <a:off x="8305800" y="1859044"/>
            <a:ext cx="3900250" cy="7485714"/>
          </a:xfrm>
          <a:prstGeom prst="rect">
            <a:avLst/>
          </a:prstGeom>
        </p:spPr>
      </p:pic>
      <p:pic>
        <p:nvPicPr>
          <p:cNvPr id="4" name="Picture 3" descr="A cell phone with a message&#10;&#10;Description automatically generated">
            <a:extLst>
              <a:ext uri="{FF2B5EF4-FFF2-40B4-BE49-F238E27FC236}">
                <a16:creationId xmlns:a16="http://schemas.microsoft.com/office/drawing/2014/main" id="{E3B61F8F-14CF-46A7-BF2F-AFAFDC671E5B}"/>
              </a:ext>
            </a:extLst>
          </p:cNvPr>
          <p:cNvPicPr>
            <a:picLocks noChangeAspect="1"/>
          </p:cNvPicPr>
          <p:nvPr/>
        </p:nvPicPr>
        <p:blipFill>
          <a:blip r:embed="rId3"/>
          <a:stretch>
            <a:fillRect/>
          </a:stretch>
        </p:blipFill>
        <p:spPr>
          <a:xfrm>
            <a:off x="12486403" y="1843282"/>
            <a:ext cx="3900250" cy="7485714"/>
          </a:xfrm>
          <a:prstGeom prst="rect">
            <a:avLst/>
          </a:prstGeom>
        </p:spPr>
      </p:pic>
      <p:sp>
        <p:nvSpPr>
          <p:cNvPr id="6" name="Title 12">
            <a:extLst>
              <a:ext uri="{FF2B5EF4-FFF2-40B4-BE49-F238E27FC236}">
                <a16:creationId xmlns:a16="http://schemas.microsoft.com/office/drawing/2014/main" id="{E24366F1-6CCE-A824-23CC-3E173145354C}"/>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2.10 HỖ TRỢ</a:t>
            </a:r>
          </a:p>
        </p:txBody>
      </p:sp>
    </p:spTree>
    <p:extLst>
      <p:ext uri="{BB962C8B-B14F-4D97-AF65-F5344CB8AC3E}">
        <p14:creationId xmlns:p14="http://schemas.microsoft.com/office/powerpoint/2010/main" val="2669883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Phiên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7B2F6F9-B13C-45ED-A7CF-C4E04245AFB3}"/>
              </a:ext>
            </a:extLst>
          </p:cNvPr>
          <p:cNvPicPr>
            <a:picLocks noChangeAspect="1"/>
          </p:cNvPicPr>
          <p:nvPr/>
        </p:nvPicPr>
        <p:blipFill>
          <a:blip r:embed="rId2"/>
          <a:stretch>
            <a:fillRect/>
          </a:stretch>
        </p:blipFill>
        <p:spPr>
          <a:xfrm>
            <a:off x="8305800" y="1859044"/>
            <a:ext cx="3900250" cy="7485714"/>
          </a:xfrm>
          <a:prstGeom prst="rect">
            <a:avLst/>
          </a:prstGeom>
        </p:spPr>
      </p:pic>
      <p:pic>
        <p:nvPicPr>
          <p:cNvPr id="5" name="Picture 4" descr="A close-up of a phone&#10;&#10;Description automatically generated">
            <a:extLst>
              <a:ext uri="{FF2B5EF4-FFF2-40B4-BE49-F238E27FC236}">
                <a16:creationId xmlns:a16="http://schemas.microsoft.com/office/drawing/2014/main" id="{AE773D22-3C16-4CF6-8249-BCA880988FAD}"/>
              </a:ext>
            </a:extLst>
          </p:cNvPr>
          <p:cNvPicPr>
            <a:picLocks noChangeAspect="1"/>
          </p:cNvPicPr>
          <p:nvPr/>
        </p:nvPicPr>
        <p:blipFill>
          <a:blip r:embed="rId3"/>
          <a:stretch>
            <a:fillRect/>
          </a:stretch>
        </p:blipFill>
        <p:spPr>
          <a:xfrm>
            <a:off x="12486403" y="1875393"/>
            <a:ext cx="3900250" cy="7463788"/>
          </a:xfrm>
          <a:prstGeom prst="rect">
            <a:avLst/>
          </a:prstGeom>
        </p:spPr>
      </p:pic>
      <p:sp>
        <p:nvSpPr>
          <p:cNvPr id="6" name="Title 12">
            <a:extLst>
              <a:ext uri="{FF2B5EF4-FFF2-40B4-BE49-F238E27FC236}">
                <a16:creationId xmlns:a16="http://schemas.microsoft.com/office/drawing/2014/main" id="{27256A5F-465F-2C3C-C611-0B039267D67A}"/>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2.10 HỖ TRỢ</a:t>
            </a:r>
          </a:p>
        </p:txBody>
      </p:sp>
    </p:spTree>
    <p:extLst>
      <p:ext uri="{BB962C8B-B14F-4D97-AF65-F5344CB8AC3E}">
        <p14:creationId xmlns:p14="http://schemas.microsoft.com/office/powerpoint/2010/main" val="4062470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72</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75178" y="2762229"/>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Nhóm</a:t>
            </a:r>
            <a:r>
              <a:rPr lang="en-US" sz="6000" b="1" dirty="0">
                <a:solidFill>
                  <a:schemeClr val="bg1"/>
                </a:solidFill>
                <a:latin typeface="+mj-lt"/>
              </a:rPr>
              <a:t> </a:t>
            </a:r>
            <a:r>
              <a:rPr lang="en-US" sz="6000" b="1" dirty="0" err="1">
                <a:solidFill>
                  <a:schemeClr val="bg1"/>
                </a:solidFill>
                <a:latin typeface="+mj-lt"/>
              </a:rPr>
              <a:t>chức</a:t>
            </a:r>
            <a:r>
              <a:rPr lang="en-US" sz="6000" b="1" dirty="0">
                <a:solidFill>
                  <a:schemeClr val="bg1"/>
                </a:solidFill>
                <a:latin typeface="+mj-lt"/>
              </a:rPr>
              <a:t> </a:t>
            </a:r>
            <a:r>
              <a:rPr lang="en-US" sz="6000" b="1" dirty="0" err="1">
                <a:solidFill>
                  <a:schemeClr val="bg1"/>
                </a:solidFill>
                <a:latin typeface="+mj-lt"/>
              </a:rPr>
              <a:t>năng</a:t>
            </a:r>
            <a:endParaRPr lang="en-US" sz="6000" b="1" dirty="0">
              <a:solidFill>
                <a:schemeClr val="bg1"/>
              </a:solidFill>
              <a:latin typeface="+mj-lt"/>
            </a:endParaRPr>
          </a:p>
          <a:p>
            <a:pPr algn="ctr"/>
            <a:r>
              <a:rPr lang="en-US" sz="6000" b="1" dirty="0" err="1">
                <a:solidFill>
                  <a:schemeClr val="bg1"/>
                </a:solidFill>
                <a:latin typeface="+mj-lt"/>
              </a:rPr>
              <a:t>Thiết</a:t>
            </a:r>
            <a:r>
              <a:rPr lang="en-US" sz="6000" b="1" dirty="0">
                <a:solidFill>
                  <a:schemeClr val="bg1"/>
                </a:solidFill>
                <a:latin typeface="+mj-lt"/>
              </a:rPr>
              <a:t> </a:t>
            </a:r>
            <a:r>
              <a:rPr lang="en-US" sz="6000" b="1" dirty="0" err="1">
                <a:solidFill>
                  <a:schemeClr val="bg1"/>
                </a:solidFill>
                <a:latin typeface="+mj-lt"/>
              </a:rPr>
              <a:t>lập</a:t>
            </a:r>
            <a:r>
              <a:rPr lang="en-US" sz="6000" b="1" dirty="0">
                <a:solidFill>
                  <a:schemeClr val="bg1"/>
                </a:solidFill>
                <a:latin typeface="+mj-lt"/>
              </a:rPr>
              <a:t> </a:t>
            </a:r>
            <a:r>
              <a:rPr lang="en-US" sz="6000" b="1" dirty="0" err="1">
                <a:solidFill>
                  <a:schemeClr val="bg1"/>
                </a:solidFill>
                <a:latin typeface="+mj-lt"/>
              </a:rPr>
              <a:t>cá</a:t>
            </a:r>
            <a:r>
              <a:rPr lang="en-US" sz="6000" b="1" dirty="0">
                <a:solidFill>
                  <a:schemeClr val="bg1"/>
                </a:solidFill>
                <a:latin typeface="+mj-lt"/>
              </a:rPr>
              <a:t> </a:t>
            </a:r>
            <a:r>
              <a:rPr lang="en-US" sz="6000" b="1" dirty="0" err="1">
                <a:solidFill>
                  <a:schemeClr val="bg1"/>
                </a:solidFill>
                <a:latin typeface="+mj-lt"/>
              </a:rPr>
              <a:t>nhân</a:t>
            </a:r>
            <a:endParaRPr lang="en-US" sz="6000" b="1" dirty="0">
              <a:solidFill>
                <a:schemeClr val="bg1"/>
              </a:solidFill>
              <a:latin typeface="+mj-lt"/>
            </a:endParaRPr>
          </a:p>
          <a:p>
            <a:pPr algn="ctr"/>
            <a:endParaRPr lang="en-US" dirty="0">
              <a:solidFill>
                <a:schemeClr val="tx1"/>
              </a:solidFill>
              <a:latin typeface="+mj-lt"/>
            </a:endParaRPr>
          </a:p>
        </p:txBody>
      </p:sp>
      <p:pic>
        <p:nvPicPr>
          <p:cNvPr id="14" name="Picture 13">
            <a:extLst>
              <a:ext uri="{FF2B5EF4-FFF2-40B4-BE49-F238E27FC236}">
                <a16:creationId xmlns:a16="http://schemas.microsoft.com/office/drawing/2014/main" id="{B8010AA1-5023-4282-98E4-8620A736B062}"/>
              </a:ext>
            </a:extLst>
          </p:cNvPr>
          <p:cNvPicPr/>
          <p:nvPr/>
        </p:nvPicPr>
        <p:blipFill>
          <a:blip r:embed="rId2"/>
          <a:srcRect/>
          <a:stretch/>
        </p:blipFill>
        <p:spPr bwMode="auto">
          <a:xfrm>
            <a:off x="12156392" y="1647622"/>
            <a:ext cx="3900249" cy="7562745"/>
          </a:xfrm>
          <a:prstGeom prst="rect">
            <a:avLst/>
          </a:prstGeom>
          <a:noFill/>
          <a:ln>
            <a:noFill/>
          </a:ln>
        </p:spPr>
      </p:pic>
      <p:pic>
        <p:nvPicPr>
          <p:cNvPr id="9" name="Picture 8">
            <a:extLst>
              <a:ext uri="{FF2B5EF4-FFF2-40B4-BE49-F238E27FC236}">
                <a16:creationId xmlns:a16="http://schemas.microsoft.com/office/drawing/2014/main" id="{557003C1-3C65-4E46-9974-7F84BE08D7FB}"/>
              </a:ext>
            </a:extLst>
          </p:cNvPr>
          <p:cNvPicPr>
            <a:picLocks noChangeAspect="1"/>
          </p:cNvPicPr>
          <p:nvPr/>
        </p:nvPicPr>
        <p:blipFill>
          <a:blip r:embed="rId3"/>
          <a:stretch>
            <a:fillRect/>
          </a:stretch>
        </p:blipFill>
        <p:spPr>
          <a:xfrm>
            <a:off x="8042369" y="1647622"/>
            <a:ext cx="3900249" cy="7562745"/>
          </a:xfrm>
          <a:prstGeom prst="rect">
            <a:avLst/>
          </a:prstGeom>
        </p:spPr>
      </p:pic>
    </p:spTree>
    <p:extLst>
      <p:ext uri="{BB962C8B-B14F-4D97-AF65-F5344CB8AC3E}">
        <p14:creationId xmlns:p14="http://schemas.microsoft.com/office/powerpoint/2010/main" val="3297663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73</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chụp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Thiết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ảnh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2A00898-139F-4057-88B2-A7A01A6C80F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2549544" y="1859044"/>
            <a:ext cx="3900249" cy="7480136"/>
          </a:xfrm>
          <a:prstGeom prst="rect">
            <a:avLst/>
          </a:prstGeom>
          <a:noFill/>
          <a:ln>
            <a:noFill/>
          </a:ln>
        </p:spPr>
      </p:pic>
      <p:pic>
        <p:nvPicPr>
          <p:cNvPr id="3" name="Picture 2">
            <a:extLst>
              <a:ext uri="{FF2B5EF4-FFF2-40B4-BE49-F238E27FC236}">
                <a16:creationId xmlns:a16="http://schemas.microsoft.com/office/drawing/2014/main" id="{49279531-9AFA-45D7-B422-6DF73F622912}"/>
              </a:ext>
            </a:extLst>
          </p:cNvPr>
          <p:cNvPicPr>
            <a:picLocks noChangeAspect="1"/>
          </p:cNvPicPr>
          <p:nvPr/>
        </p:nvPicPr>
        <p:blipFill>
          <a:blip r:embed="rId3"/>
          <a:stretch>
            <a:fillRect/>
          </a:stretch>
        </p:blipFill>
        <p:spPr>
          <a:xfrm>
            <a:off x="8348950" y="1859044"/>
            <a:ext cx="3900250" cy="7480136"/>
          </a:xfrm>
          <a:prstGeom prst="rect">
            <a:avLst/>
          </a:prstGeom>
        </p:spPr>
      </p:pic>
      <p:sp>
        <p:nvSpPr>
          <p:cNvPr id="5" name="Title 12">
            <a:extLst>
              <a:ext uri="{FF2B5EF4-FFF2-40B4-BE49-F238E27FC236}">
                <a16:creationId xmlns:a16="http://schemas.microsoft.com/office/drawing/2014/main" id="{CF777053-268B-AEAB-14B9-B0652ADE2186}"/>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630631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endParaRPr lang="en-US"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nhập</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60345401-0C8A-4600-B206-DF19D5B5B70C}"/>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2549544" y="1859044"/>
            <a:ext cx="3900248" cy="7494506"/>
          </a:xfrm>
          <a:prstGeom prst="rect">
            <a:avLst/>
          </a:prstGeom>
          <a:noFill/>
          <a:ln>
            <a:noFill/>
          </a:ln>
        </p:spPr>
      </p:pic>
      <p:pic>
        <p:nvPicPr>
          <p:cNvPr id="3" name="Picture 2">
            <a:extLst>
              <a:ext uri="{FF2B5EF4-FFF2-40B4-BE49-F238E27FC236}">
                <a16:creationId xmlns:a16="http://schemas.microsoft.com/office/drawing/2014/main" id="{04EF085D-42DB-485F-9C37-9C287AE9AB3B}"/>
              </a:ext>
            </a:extLst>
          </p:cNvPr>
          <p:cNvPicPr>
            <a:picLocks noChangeAspect="1"/>
          </p:cNvPicPr>
          <p:nvPr/>
        </p:nvPicPr>
        <p:blipFill>
          <a:blip r:embed="rId3"/>
          <a:stretch>
            <a:fillRect/>
          </a:stretch>
        </p:blipFill>
        <p:spPr>
          <a:xfrm>
            <a:off x="8461338" y="1859044"/>
            <a:ext cx="3900249" cy="7494506"/>
          </a:xfrm>
          <a:prstGeom prst="rect">
            <a:avLst/>
          </a:prstGeom>
        </p:spPr>
      </p:pic>
      <p:sp>
        <p:nvSpPr>
          <p:cNvPr id="5" name="Title 12">
            <a:extLst>
              <a:ext uri="{FF2B5EF4-FFF2-40B4-BE49-F238E27FC236}">
                <a16:creationId xmlns:a16="http://schemas.microsoft.com/office/drawing/2014/main" id="{AF32C507-1ED3-5128-2594-0023ACF3C4F0}"/>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2954918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75</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FaceID</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FaceID</a:t>
              </a:r>
              <a:endParaRPr lang="en-US"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FaceID</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tay</a:t>
              </a:r>
              <a:r>
                <a:rPr lang="en-US" sz="2800" b="1" dirty="0">
                  <a:solidFill>
                    <a:srgbClr val="002060"/>
                  </a:solidFill>
                  <a:latin typeface="Times New Roman" panose="02020603050405020304" pitchFamily="18" charset="0"/>
                  <a:cs typeface="Times New Roman" panose="02020603050405020304" pitchFamily="18" charset="0"/>
                </a:rPr>
                <a:t>/</a:t>
              </a:r>
              <a:r>
                <a:rPr lang="en-US" sz="2800" b="1" dirty="0" err="1">
                  <a:solidFill>
                    <a:srgbClr val="002060"/>
                  </a:solidFill>
                  <a:latin typeface="Times New Roman" panose="02020603050405020304" pitchFamily="18" charset="0"/>
                  <a:cs typeface="Times New Roman" panose="02020603050405020304" pitchFamily="18" charset="0"/>
                </a:rPr>
                <a:t>FaceID</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descr="A close-up of a cell phone&#10;&#10;Description automatically generated">
            <a:extLst>
              <a:ext uri="{FF2B5EF4-FFF2-40B4-BE49-F238E27FC236}">
                <a16:creationId xmlns:a16="http://schemas.microsoft.com/office/drawing/2014/main" id="{88B439C0-5DAC-4EAE-9C7B-FF92CC17CC79}"/>
              </a:ext>
            </a:extLst>
          </p:cNvPr>
          <p:cNvPicPr>
            <a:picLocks noChangeAspect="1"/>
          </p:cNvPicPr>
          <p:nvPr/>
        </p:nvPicPr>
        <p:blipFill>
          <a:blip r:embed="rId2"/>
          <a:stretch>
            <a:fillRect/>
          </a:stretch>
        </p:blipFill>
        <p:spPr>
          <a:xfrm>
            <a:off x="12681566" y="1859044"/>
            <a:ext cx="3900249" cy="7480136"/>
          </a:xfrm>
          <a:prstGeom prst="rect">
            <a:avLst/>
          </a:prstGeom>
        </p:spPr>
      </p:pic>
      <p:pic>
        <p:nvPicPr>
          <p:cNvPr id="5" name="Picture 4">
            <a:extLst>
              <a:ext uri="{FF2B5EF4-FFF2-40B4-BE49-F238E27FC236}">
                <a16:creationId xmlns:a16="http://schemas.microsoft.com/office/drawing/2014/main" id="{27A75BA1-AA1C-42B0-AFCB-A792FC100F2D}"/>
              </a:ext>
            </a:extLst>
          </p:cNvPr>
          <p:cNvPicPr>
            <a:picLocks noChangeAspect="1"/>
          </p:cNvPicPr>
          <p:nvPr/>
        </p:nvPicPr>
        <p:blipFill>
          <a:blip r:embed="rId3"/>
          <a:stretch>
            <a:fillRect/>
          </a:stretch>
        </p:blipFill>
        <p:spPr>
          <a:xfrm>
            <a:off x="8492175" y="1859044"/>
            <a:ext cx="3900250" cy="7480137"/>
          </a:xfrm>
          <a:prstGeom prst="rect">
            <a:avLst/>
          </a:prstGeom>
        </p:spPr>
      </p:pic>
      <p:sp>
        <p:nvSpPr>
          <p:cNvPr id="6" name="Title 12">
            <a:extLst>
              <a:ext uri="{FF2B5EF4-FFF2-40B4-BE49-F238E27FC236}">
                <a16:creationId xmlns:a16="http://schemas.microsoft.com/office/drawing/2014/main" id="{41085E0B-BC0B-DBCC-A59F-9795E6A3BE27}"/>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1461440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76</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75793" y="1520600"/>
            <a:ext cx="11237888"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154456"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menu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vi-VN" sz="2800"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a:t>
              </a:r>
              <a:endParaRPr lang="vi-VN" sz="2800" dirty="0">
                <a:solidFill>
                  <a:schemeClr val="tx1"/>
                </a:solidFill>
                <a:latin typeface="Times New Roman" panose="02020603050405020304" pitchFamily="18" charset="0"/>
                <a:cs typeface="Times New Roman" panose="02020603050405020304" pitchFamily="18" charset="0"/>
              </a:endParaRPr>
            </a:p>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2</a:t>
              </a:r>
              <a:r>
                <a:rPr lang="vi-VN" sz="2800" dirty="0">
                  <a:solidFill>
                    <a:schemeClr val="tx1"/>
                  </a:solidFill>
                  <a:latin typeface="Times New Roman" panose="02020603050405020304" pitchFamily="18" charset="0"/>
                  <a:cs typeface="Times New Roman" panose="02020603050405020304" pitchFamily="18" charset="0"/>
                </a:rPr>
                <a:t>: Hệ thống hiển thị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NNT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kênh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0C69D136-2B9E-445E-9F10-E201C926187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2766973" y="1859044"/>
            <a:ext cx="3900249" cy="7495238"/>
          </a:xfrm>
          <a:prstGeom prst="rect">
            <a:avLst/>
          </a:prstGeom>
          <a:noFill/>
          <a:ln>
            <a:noFill/>
          </a:ln>
        </p:spPr>
      </p:pic>
      <p:pic>
        <p:nvPicPr>
          <p:cNvPr id="3" name="Picture 2">
            <a:extLst>
              <a:ext uri="{FF2B5EF4-FFF2-40B4-BE49-F238E27FC236}">
                <a16:creationId xmlns:a16="http://schemas.microsoft.com/office/drawing/2014/main" id="{E1C4B7F5-D3C6-41C9-93F3-ECEA33469F9D}"/>
              </a:ext>
            </a:extLst>
          </p:cNvPr>
          <p:cNvPicPr>
            <a:picLocks noChangeAspect="1"/>
          </p:cNvPicPr>
          <p:nvPr/>
        </p:nvPicPr>
        <p:blipFill>
          <a:blip r:embed="rId3"/>
          <a:stretch>
            <a:fillRect/>
          </a:stretch>
        </p:blipFill>
        <p:spPr>
          <a:xfrm>
            <a:off x="8494488" y="1859044"/>
            <a:ext cx="3900249" cy="7495238"/>
          </a:xfrm>
          <a:prstGeom prst="rect">
            <a:avLst/>
          </a:prstGeom>
        </p:spPr>
      </p:pic>
      <p:sp>
        <p:nvSpPr>
          <p:cNvPr id="5" name="Title 12">
            <a:extLst>
              <a:ext uri="{FF2B5EF4-FFF2-40B4-BE49-F238E27FC236}">
                <a16:creationId xmlns:a16="http://schemas.microsoft.com/office/drawing/2014/main" id="{D9EA16D5-587F-108D-58C7-6576BF2DD04E}"/>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2433268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77</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7606145" y="1314272"/>
            <a:ext cx="8672946" cy="82387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Snipped 5">
            <a:extLst>
              <a:ext uri="{FF2B5EF4-FFF2-40B4-BE49-F238E27FC236}">
                <a16:creationId xmlns:a16="http://schemas.microsoft.com/office/drawing/2014/main" id="{E5B3A62B-76A5-41D1-91C7-E202EB4B7519}"/>
              </a:ext>
            </a:extLst>
          </p:cNvPr>
          <p:cNvSpPr/>
          <p:nvPr/>
        </p:nvSpPr>
        <p:spPr>
          <a:xfrm>
            <a:off x="575178" y="2762229"/>
            <a:ext cx="6274243" cy="37127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mj-lt"/>
              </a:rPr>
              <a:t>Thông</a:t>
            </a:r>
            <a:r>
              <a:rPr lang="en-US" sz="6000" b="1" dirty="0">
                <a:solidFill>
                  <a:schemeClr val="bg1"/>
                </a:solidFill>
                <a:latin typeface="+mj-lt"/>
              </a:rPr>
              <a:t> tin </a:t>
            </a:r>
            <a:r>
              <a:rPr lang="en-US" sz="6000" b="1" dirty="0" err="1">
                <a:solidFill>
                  <a:schemeClr val="bg1"/>
                </a:solidFill>
                <a:latin typeface="+mj-lt"/>
              </a:rPr>
              <a:t>tài</a:t>
            </a:r>
            <a:r>
              <a:rPr lang="en-US" sz="6000" b="1" dirty="0">
                <a:solidFill>
                  <a:schemeClr val="bg1"/>
                </a:solidFill>
                <a:latin typeface="+mj-lt"/>
              </a:rPr>
              <a:t> </a:t>
            </a:r>
            <a:r>
              <a:rPr lang="en-US" sz="6000" b="1" dirty="0" err="1">
                <a:solidFill>
                  <a:schemeClr val="bg1"/>
                </a:solidFill>
                <a:latin typeface="+mj-lt"/>
              </a:rPr>
              <a:t>khoản</a:t>
            </a:r>
            <a:endParaRPr lang="en-US" sz="6000" b="1" dirty="0">
              <a:solidFill>
                <a:schemeClr val="bg1"/>
              </a:solidFill>
              <a:latin typeface="+mj-lt"/>
            </a:endParaRPr>
          </a:p>
          <a:p>
            <a:pPr algn="ctr"/>
            <a:endParaRPr lang="en-US" dirty="0">
              <a:solidFill>
                <a:schemeClr val="tx1"/>
              </a:solidFill>
              <a:latin typeface="+mj-lt"/>
            </a:endParaRPr>
          </a:p>
        </p:txBody>
      </p:sp>
      <p:pic>
        <p:nvPicPr>
          <p:cNvPr id="3" name="Picture 2">
            <a:extLst>
              <a:ext uri="{FF2B5EF4-FFF2-40B4-BE49-F238E27FC236}">
                <a16:creationId xmlns:a16="http://schemas.microsoft.com/office/drawing/2014/main" id="{FE8DC4CE-45A9-4453-8801-9ADF83330BA2}"/>
              </a:ext>
            </a:extLst>
          </p:cNvPr>
          <p:cNvPicPr>
            <a:picLocks noChangeAspect="1"/>
          </p:cNvPicPr>
          <p:nvPr/>
        </p:nvPicPr>
        <p:blipFill>
          <a:blip r:embed="rId2"/>
          <a:stretch>
            <a:fillRect/>
          </a:stretch>
        </p:blipFill>
        <p:spPr>
          <a:xfrm>
            <a:off x="8116510" y="1647621"/>
            <a:ext cx="3749065" cy="7562745"/>
          </a:xfrm>
          <a:prstGeom prst="rect">
            <a:avLst/>
          </a:prstGeom>
        </p:spPr>
      </p:pic>
      <p:pic>
        <p:nvPicPr>
          <p:cNvPr id="12" name="Picture 11">
            <a:extLst>
              <a:ext uri="{FF2B5EF4-FFF2-40B4-BE49-F238E27FC236}">
                <a16:creationId xmlns:a16="http://schemas.microsoft.com/office/drawing/2014/main" id="{CAD97080-B8A9-459F-9079-0D34691B1C0A}"/>
              </a:ext>
            </a:extLst>
          </p:cNvPr>
          <p:cNvPicPr/>
          <p:nvPr/>
        </p:nvPicPr>
        <p:blipFill>
          <a:blip r:embed="rId3">
            <a:extLst>
              <a:ext uri="{28A0092B-C50C-407E-A947-70E740481C1C}">
                <a14:useLocalDpi xmlns:a14="http://schemas.microsoft.com/office/drawing/2010/main" val="0"/>
              </a:ext>
            </a:extLst>
          </a:blip>
          <a:stretch>
            <a:fillRect/>
          </a:stretch>
        </p:blipFill>
        <p:spPr>
          <a:xfrm>
            <a:off x="12230100" y="1647620"/>
            <a:ext cx="3749064" cy="7562745"/>
          </a:xfrm>
          <a:prstGeom prst="rect">
            <a:avLst/>
          </a:prstGeom>
        </p:spPr>
      </p:pic>
      <p:sp>
        <p:nvSpPr>
          <p:cNvPr id="5" name="Title 12">
            <a:extLst>
              <a:ext uri="{FF2B5EF4-FFF2-40B4-BE49-F238E27FC236}">
                <a16:creationId xmlns:a16="http://schemas.microsoft.com/office/drawing/2014/main" id="{8624CEA7-5503-6C2B-D669-7503D504B64D}"/>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180574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78</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02302" y="1520600"/>
            <a:ext cx="11311379"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068093"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đăng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email,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Thay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a:t>
              </a: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ký</a:t>
              </a:r>
              <a:r>
                <a:rPr lang="en-US" sz="2800" b="1" dirty="0">
                  <a:solidFill>
                    <a:srgbClr val="002060"/>
                  </a:solidFill>
                  <a:latin typeface="Times New Roman" panose="02020603050405020304" pitchFamily="18" charset="0"/>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09F42A5-D52C-4370-827D-3A9552F2AA8A}"/>
              </a:ext>
            </a:extLst>
          </p:cNvPr>
          <p:cNvPicPr/>
          <p:nvPr/>
        </p:nvPicPr>
        <p:blipFill>
          <a:blip r:embed="rId2">
            <a:extLst>
              <a:ext uri="{28A0092B-C50C-407E-A947-70E740481C1C}">
                <a14:useLocalDpi xmlns:a14="http://schemas.microsoft.com/office/drawing/2010/main" val="0"/>
              </a:ext>
            </a:extLst>
          </a:blip>
          <a:stretch>
            <a:fillRect/>
          </a:stretch>
        </p:blipFill>
        <p:spPr>
          <a:xfrm>
            <a:off x="6817469" y="1826003"/>
            <a:ext cx="3662478" cy="7398532"/>
          </a:xfrm>
          <a:prstGeom prst="rect">
            <a:avLst/>
          </a:prstGeom>
        </p:spPr>
      </p:pic>
      <p:pic>
        <p:nvPicPr>
          <p:cNvPr id="21" name="Picture 20">
            <a:extLst>
              <a:ext uri="{FF2B5EF4-FFF2-40B4-BE49-F238E27FC236}">
                <a16:creationId xmlns:a16="http://schemas.microsoft.com/office/drawing/2014/main" id="{9D3B36C4-FEED-4213-95A6-2BB29E2B80B6}"/>
              </a:ext>
            </a:extLst>
          </p:cNvPr>
          <p:cNvPicPr/>
          <p:nvPr/>
        </p:nvPicPr>
        <p:blipFill>
          <a:blip r:embed="rId3"/>
          <a:srcRect/>
          <a:stretch/>
        </p:blipFill>
        <p:spPr bwMode="auto">
          <a:xfrm>
            <a:off x="10595114" y="1826003"/>
            <a:ext cx="3632066" cy="7398532"/>
          </a:xfrm>
          <a:prstGeom prst="rect">
            <a:avLst/>
          </a:prstGeom>
          <a:noFill/>
          <a:ln>
            <a:noFill/>
          </a:ln>
        </p:spPr>
      </p:pic>
      <p:pic>
        <p:nvPicPr>
          <p:cNvPr id="22" name="Image 9" descr="A screenshot of a phone  Description automatically generated">
            <a:extLst>
              <a:ext uri="{FF2B5EF4-FFF2-40B4-BE49-F238E27FC236}">
                <a16:creationId xmlns:a16="http://schemas.microsoft.com/office/drawing/2014/main" id="{CA2F738E-C953-421C-981E-18255E237946}"/>
              </a:ext>
            </a:extLst>
          </p:cNvPr>
          <p:cNvPicPr/>
          <p:nvPr/>
        </p:nvPicPr>
        <p:blipFill>
          <a:blip r:embed="rId4" cstate="print"/>
          <a:stretch>
            <a:fillRect/>
          </a:stretch>
        </p:blipFill>
        <p:spPr>
          <a:xfrm>
            <a:off x="14325502" y="1826003"/>
            <a:ext cx="3632066" cy="7398532"/>
          </a:xfrm>
          <a:prstGeom prst="rect">
            <a:avLst/>
          </a:prstGeom>
        </p:spPr>
      </p:pic>
      <p:sp>
        <p:nvSpPr>
          <p:cNvPr id="4" name="Title 12">
            <a:extLst>
              <a:ext uri="{FF2B5EF4-FFF2-40B4-BE49-F238E27FC236}">
                <a16:creationId xmlns:a16="http://schemas.microsoft.com/office/drawing/2014/main" id="{AB40AFC9-A7CC-DFC1-9399-837D86BE7B2B}"/>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555739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79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02302" y="1520600"/>
            <a:ext cx="11311379"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068093"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QR-Code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NNT’, </a:t>
              </a:r>
              <a:r>
                <a:rPr lang="vi-VN" sz="2800" dirty="0">
                  <a:solidFill>
                    <a:schemeClr val="tx1"/>
                  </a:solidFill>
                  <a:effectLst/>
                  <a:latin typeface="Times" panose="02020603050405020304" pitchFamily="18" charset="0"/>
                  <a:ea typeface="Calibri" panose="020F0502020204030204" pitchFamily="34" charset="0"/>
                  <a:cs typeface="Times" panose="02020603050405020304" pitchFamily="18" charset="0"/>
                </a:rPr>
                <a:t>hệ thống hiển thị màn hình </a:t>
              </a:r>
              <a:r>
                <a:rPr lang="en-US" sz="2800" dirty="0">
                  <a:solidFill>
                    <a:schemeClr val="tx1"/>
                  </a:solidFill>
                  <a:effectLst/>
                  <a:latin typeface="Times" panose="02020603050405020304" pitchFamily="18" charset="0"/>
                  <a:ea typeface="Calibri" panose="020F0502020204030204" pitchFamily="34" charset="0"/>
                  <a:cs typeface="Times" panose="02020603050405020304" pitchFamily="18" charset="0"/>
                </a:rPr>
                <a:t>QR </a:t>
              </a:r>
              <a:r>
                <a:rPr lang="en-US" sz="2800" dirty="0" err="1">
                  <a:solidFill>
                    <a:schemeClr val="tx1"/>
                  </a:solidFill>
                  <a:effectLst/>
                  <a:latin typeface="Times" panose="02020603050405020304" pitchFamily="18" charset="0"/>
                  <a:ea typeface="Calibri" panose="020F0502020204030204" pitchFamily="34" charset="0"/>
                  <a:cs typeface="Times" panose="02020603050405020304" pitchFamily="18" charset="0"/>
                </a:rPr>
                <a:t>thông</a:t>
              </a:r>
              <a:r>
                <a:rPr lang="en-US" sz="2800" dirty="0">
                  <a:solidFill>
                    <a:schemeClr val="tx1"/>
                  </a:solidFill>
                  <a:effectLst/>
                  <a:latin typeface="Times" panose="02020603050405020304" pitchFamily="18" charset="0"/>
                  <a:ea typeface="Calibri" panose="020F0502020204030204" pitchFamily="34" charset="0"/>
                  <a:cs typeface="Times" panose="02020603050405020304" pitchFamily="18" charset="0"/>
                </a:rPr>
                <a:t> tin </a:t>
              </a:r>
              <a:r>
                <a:rPr lang="en-US" sz="2800" dirty="0" err="1">
                  <a:solidFill>
                    <a:schemeClr val="tx1"/>
                  </a:solidFill>
                  <a:effectLst/>
                  <a:latin typeface="Times" panose="02020603050405020304" pitchFamily="18" charset="0"/>
                  <a:ea typeface="Calibri" panose="020F0502020204030204" pitchFamily="34" charset="0"/>
                  <a:cs typeface="Times" panose="02020603050405020304" pitchFamily="18" charset="0"/>
                </a:rPr>
                <a:t>người</a:t>
              </a:r>
              <a:r>
                <a:rPr lang="en-US" sz="2800" dirty="0">
                  <a:solidFill>
                    <a:schemeClr val="tx1"/>
                  </a:solidFill>
                  <a:effectLst/>
                  <a:latin typeface="Times" panose="02020603050405020304" pitchFamily="18" charset="0"/>
                  <a:ea typeface="Calibri" panose="020F0502020204030204" pitchFamily="34" charset="0"/>
                  <a:cs typeface="Times" panose="02020603050405020304" pitchFamily="18" charset="0"/>
                </a:rPr>
                <a:t> </a:t>
              </a:r>
              <a:r>
                <a:rPr lang="en-US" sz="2800" dirty="0" err="1">
                  <a:solidFill>
                    <a:schemeClr val="tx1"/>
                  </a:solidFill>
                  <a:effectLst/>
                  <a:latin typeface="Times" panose="02020603050405020304" pitchFamily="18" charset="0"/>
                  <a:ea typeface="Calibri" panose="020F0502020204030204" pitchFamily="34" charset="0"/>
                  <a:cs typeface="Times" panose="02020603050405020304" pitchFamily="18" charset="0"/>
                </a:rPr>
                <a:t>nộp</a:t>
              </a:r>
              <a:r>
                <a:rPr lang="en-US" sz="2800" dirty="0">
                  <a:solidFill>
                    <a:schemeClr val="tx1"/>
                  </a:solidFill>
                  <a:effectLst/>
                  <a:latin typeface="Times" panose="02020603050405020304" pitchFamily="18" charset="0"/>
                  <a:ea typeface="Calibri" panose="020F0502020204030204" pitchFamily="34" charset="0"/>
                  <a:cs typeface="Times" panose="02020603050405020304" pitchFamily="18" charset="0"/>
                </a:rPr>
                <a:t> </a:t>
              </a:r>
              <a:r>
                <a:rPr lang="en-US" sz="2800" dirty="0" err="1">
                  <a:solidFill>
                    <a:schemeClr val="tx1"/>
                  </a:solidFill>
                  <a:effectLst/>
                  <a:latin typeface="Times" panose="02020603050405020304" pitchFamily="18" charset="0"/>
                  <a:ea typeface="Calibri" panose="020F0502020204030204" pitchFamily="34" charset="0"/>
                  <a:cs typeface="Times" panose="02020603050405020304" pitchFamily="18" charset="0"/>
                </a:rPr>
                <a:t>thuế</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NSD chọn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QR’, h</a:t>
              </a:r>
              <a:r>
                <a:rPr lang="vi-VN" sz="2800" dirty="0">
                  <a:solidFill>
                    <a:schemeClr val="tx1"/>
                  </a:solidFill>
                  <a:latin typeface="Times New Roman" panose="02020603050405020304" pitchFamily="18" charset="0"/>
                  <a:cs typeface="Times New Roman" panose="02020603050405020304" pitchFamily="18" charset="0"/>
                </a:rPr>
                <a:t>ệ thống hiển thị màn hình thông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 </a:t>
              </a:r>
              <a:r>
                <a:rPr lang="vi-VN" sz="2800" dirty="0">
                  <a:solidFill>
                    <a:schemeClr val="tx1"/>
                  </a:solidFill>
                  <a:latin typeface="Times New Roman" panose="02020603050405020304" pitchFamily="18" charset="0"/>
                  <a:cs typeface="Times New Roman" panose="02020603050405020304" pitchFamily="18" charset="0"/>
                </a:rPr>
                <a:t>NSD chọn </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QR’, h</a:t>
              </a:r>
              <a:r>
                <a:rPr lang="vi-VN" sz="2800" dirty="0">
                  <a:solidFill>
                    <a:schemeClr val="tx1"/>
                  </a:solidFill>
                  <a:latin typeface="Times New Roman" panose="02020603050405020304" pitchFamily="18" charset="0"/>
                  <a:cs typeface="Times New Roman" panose="02020603050405020304" pitchFamily="18" charset="0"/>
                </a:rPr>
                <a:t>ệ thống hiển thị màn hình </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a:t>
              </a:r>
              <a:r>
                <a:rPr lang="en-US" sz="2800" dirty="0">
                  <a:solidFill>
                    <a:schemeClr val="tx1"/>
                  </a:solidFill>
                  <a:latin typeface="Times New Roman" panose="02020603050405020304" pitchFamily="18" charset="0"/>
                  <a:cs typeface="Times New Roman" panose="02020603050405020304" pitchFamily="18" charset="0"/>
                </a:rPr>
                <a:t> QR Code</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Mã</a:t>
              </a:r>
              <a:r>
                <a:rPr lang="en-US" sz="2800" b="1" dirty="0">
                  <a:solidFill>
                    <a:srgbClr val="002060"/>
                  </a:solidFill>
                  <a:latin typeface="Times New Roman" panose="02020603050405020304" pitchFamily="18" charset="0"/>
                  <a:cs typeface="Times New Roman" panose="02020603050405020304" pitchFamily="18" charset="0"/>
                </a:rPr>
                <a:t> QR-Code </a:t>
              </a:r>
              <a:r>
                <a:rPr lang="en-US" sz="2800" b="1" dirty="0" err="1">
                  <a:solidFill>
                    <a:srgbClr val="002060"/>
                  </a:solidFill>
                  <a:latin typeface="Times New Roman" panose="02020603050405020304" pitchFamily="18" charset="0"/>
                  <a:cs typeface="Times New Roman" panose="02020603050405020304" pitchFamily="18" charset="0"/>
                </a:rPr>
                <a:t>thông</a:t>
              </a:r>
              <a:r>
                <a:rPr lang="en-US" sz="2800" b="1" dirty="0">
                  <a:solidFill>
                    <a:srgbClr val="002060"/>
                  </a:solidFill>
                  <a:latin typeface="Times New Roman" panose="02020603050405020304" pitchFamily="18" charset="0"/>
                  <a:cs typeface="Times New Roman" panose="02020603050405020304" pitchFamily="18" charset="0"/>
                </a:rPr>
                <a:t> tin NNT </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E96681FE-DFFD-41FE-BC78-86B38B8F2606}"/>
              </a:ext>
            </a:extLst>
          </p:cNvPr>
          <p:cNvPicPr/>
          <p:nvPr/>
        </p:nvPicPr>
        <p:blipFill>
          <a:blip r:embed="rId2">
            <a:extLst>
              <a:ext uri="{28A0092B-C50C-407E-A947-70E740481C1C}">
                <a14:useLocalDpi xmlns:a14="http://schemas.microsoft.com/office/drawing/2010/main" val="0"/>
              </a:ext>
            </a:extLst>
          </a:blip>
          <a:stretch>
            <a:fillRect/>
          </a:stretch>
        </p:blipFill>
        <p:spPr>
          <a:xfrm>
            <a:off x="6825614" y="1826002"/>
            <a:ext cx="3632065" cy="7398531"/>
          </a:xfrm>
          <a:prstGeom prst="rect">
            <a:avLst/>
          </a:prstGeom>
        </p:spPr>
      </p:pic>
      <p:pic>
        <p:nvPicPr>
          <p:cNvPr id="19" name="Picture 18">
            <a:extLst>
              <a:ext uri="{FF2B5EF4-FFF2-40B4-BE49-F238E27FC236}">
                <a16:creationId xmlns:a16="http://schemas.microsoft.com/office/drawing/2014/main" id="{61C3F84F-EB17-4885-A95C-F3727F65F4DB}"/>
              </a:ext>
            </a:extLst>
          </p:cNvPr>
          <p:cNvPicPr/>
          <p:nvPr/>
        </p:nvPicPr>
        <p:blipFill>
          <a:blip r:embed="rId3">
            <a:extLst>
              <a:ext uri="{28A0092B-C50C-407E-A947-70E740481C1C}">
                <a14:useLocalDpi xmlns:a14="http://schemas.microsoft.com/office/drawing/2010/main" val="0"/>
              </a:ext>
            </a:extLst>
          </a:blip>
          <a:stretch>
            <a:fillRect/>
          </a:stretch>
        </p:blipFill>
        <p:spPr>
          <a:xfrm>
            <a:off x="10582832" y="1826002"/>
            <a:ext cx="3632065" cy="7398530"/>
          </a:xfrm>
          <a:prstGeom prst="rect">
            <a:avLst/>
          </a:prstGeom>
        </p:spPr>
      </p:pic>
      <p:pic>
        <p:nvPicPr>
          <p:cNvPr id="23" name="Picture 22">
            <a:extLst>
              <a:ext uri="{FF2B5EF4-FFF2-40B4-BE49-F238E27FC236}">
                <a16:creationId xmlns:a16="http://schemas.microsoft.com/office/drawing/2014/main" id="{88B74BFF-B6FF-4E05-A178-1DEFCA6531F7}"/>
              </a:ext>
            </a:extLst>
          </p:cNvPr>
          <p:cNvPicPr/>
          <p:nvPr/>
        </p:nvPicPr>
        <p:blipFill>
          <a:blip r:embed="rId4">
            <a:extLst>
              <a:ext uri="{28A0092B-C50C-407E-A947-70E740481C1C}">
                <a14:useLocalDpi xmlns:a14="http://schemas.microsoft.com/office/drawing/2010/main" val="0"/>
              </a:ext>
            </a:extLst>
          </a:blip>
          <a:stretch>
            <a:fillRect/>
          </a:stretch>
        </p:blipFill>
        <p:spPr>
          <a:xfrm>
            <a:off x="14301949" y="1902202"/>
            <a:ext cx="3632065" cy="7322330"/>
          </a:xfrm>
          <a:prstGeom prst="rect">
            <a:avLst/>
          </a:prstGeom>
        </p:spPr>
      </p:pic>
      <p:sp>
        <p:nvSpPr>
          <p:cNvPr id="4" name="Title 12">
            <a:extLst>
              <a:ext uri="{FF2B5EF4-FFF2-40B4-BE49-F238E27FC236}">
                <a16:creationId xmlns:a16="http://schemas.microsoft.com/office/drawing/2014/main" id="{B04E3F9E-AFDD-0693-5BD7-9092A2163756}"/>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128905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360F-A150-DA68-BA5F-3BA5C8EEECE0}"/>
              </a:ext>
            </a:extLst>
          </p:cNvPr>
          <p:cNvSpPr>
            <a:spLocks noGrp="1"/>
          </p:cNvSpPr>
          <p:nvPr>
            <p:ph type="title"/>
          </p:nvPr>
        </p:nvSpPr>
        <p:spPr>
          <a:xfrm>
            <a:off x="1038604" y="1097280"/>
            <a:ext cx="720197" cy="3235181"/>
          </a:xfrm>
        </p:spPr>
        <p:txBody>
          <a:bodyPr/>
          <a:lstStyle/>
          <a:p>
            <a:r>
              <a:rPr lang="en-US" b="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 DUNG</a:t>
            </a:r>
          </a:p>
        </p:txBody>
      </p:sp>
      <p:sp>
        <p:nvSpPr>
          <p:cNvPr id="21" name="Text Placeholder 20"/>
          <p:cNvSpPr>
            <a:spLocks noGrp="1"/>
          </p:cNvSpPr>
          <p:nvPr>
            <p:ph type="body" idx="17"/>
          </p:nvPr>
        </p:nvSpPr>
        <p:spPr>
          <a:xfrm>
            <a:off x="3242505" y="1309169"/>
            <a:ext cx="11549637" cy="830997"/>
          </a:xfrm>
        </p:spPr>
        <p:txBody>
          <a:bodyPr/>
          <a:lstStyle/>
          <a:p>
            <a:r>
              <a:rPr lang="en-US" sz="4800" dirty="0" err="1">
                <a:solidFill>
                  <a:schemeClr val="tx1"/>
                </a:solidFill>
                <a:latin typeface="Times New Roman" panose="02020603050405020304" pitchFamily="18" charset="0"/>
                <a:cs typeface="Times New Roman" panose="02020603050405020304" pitchFamily="18" charset="0"/>
              </a:rPr>
              <a:t>Hướng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dẫn</a:t>
            </a:r>
            <a:r>
              <a:rPr lang="en-US" sz="4800"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sử</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dụng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các</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chức</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năng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ứng</a:t>
            </a:r>
            <a:r>
              <a:rPr lang="en-US" sz="4800" b="1" dirty="0">
                <a:solidFill>
                  <a:schemeClr val="accent2"/>
                </a:solidFill>
                <a:latin typeface="Times New Roman" panose="02020603050405020304" pitchFamily="18" charset="0"/>
                <a:cs typeface="Times New Roman" panose="02020603050405020304" pitchFamily="18" charset="0"/>
              </a:rPr>
              <a:t> </a:t>
            </a:r>
            <a:r>
              <a:rPr lang="en-US" sz="4800" b="1" dirty="0" err="1">
                <a:solidFill>
                  <a:schemeClr val="accent2"/>
                </a:solidFill>
                <a:latin typeface="Times New Roman" panose="02020603050405020304" pitchFamily="18" charset="0"/>
                <a:cs typeface="Times New Roman" panose="02020603050405020304" pitchFamily="18" charset="0"/>
              </a:rPr>
              <a:t>dụng</a:t>
            </a:r>
            <a:endParaRPr lang="en-US" sz="4800" b="1" dirty="0">
              <a:solidFill>
                <a:schemeClr val="accent2"/>
              </a:solidFill>
              <a:latin typeface="Times New Roman" panose="02020603050405020304" pitchFamily="18" charset="0"/>
              <a:cs typeface="Times New Roman" panose="02020603050405020304" pitchFamily="18" charset="0"/>
            </a:endParaRPr>
          </a:p>
        </p:txBody>
      </p:sp>
      <p:sp>
        <p:nvSpPr>
          <p:cNvPr id="22" name="Text Placeholder 21"/>
          <p:cNvSpPr>
            <a:spLocks noGrp="1"/>
          </p:cNvSpPr>
          <p:nvPr>
            <p:ph type="body" idx="18"/>
          </p:nvPr>
        </p:nvSpPr>
        <p:spPr>
          <a:xfrm>
            <a:off x="2071992" y="1137161"/>
            <a:ext cx="1170513" cy="1107996"/>
          </a:xfrm>
        </p:spPr>
        <p:txBody>
          <a:bodyPr/>
          <a:lstStyle/>
          <a:p>
            <a:r>
              <a:rPr lang="en-US" dirty="0">
                <a:solidFill>
                  <a:schemeClr val="accent2"/>
                </a:solidFill>
              </a:rPr>
              <a:t>02</a:t>
            </a:r>
            <a:r>
              <a:rPr lang="en-US" sz="6600" dirty="0">
                <a:solidFill>
                  <a:schemeClr val="accent2"/>
                </a:solidFill>
              </a:rPr>
              <a:t>.</a:t>
            </a:r>
          </a:p>
        </p:txBody>
      </p:sp>
      <p:cxnSp>
        <p:nvCxnSpPr>
          <p:cNvPr id="42" name="Straight Connector 41">
            <a:extLst>
              <a:ext uri="{FF2B5EF4-FFF2-40B4-BE49-F238E27FC236}">
                <a16:creationId xmlns:a16="http://schemas.microsoft.com/office/drawing/2014/main" id="{3DCD6898-B34A-11E7-21EA-56136D406C3B}"/>
              </a:ext>
            </a:extLst>
          </p:cNvPr>
          <p:cNvCxnSpPr>
            <a:cxnSpLocks/>
          </p:cNvCxnSpPr>
          <p:nvPr/>
        </p:nvCxnSpPr>
        <p:spPr>
          <a:xfrm>
            <a:off x="2071992" y="8468372"/>
            <a:ext cx="916141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75A6F85-309E-0716-9A08-E75BC7F5D7D1}"/>
              </a:ext>
            </a:extLst>
          </p:cNvPr>
          <p:cNvCxnSpPr>
            <a:cxnSpLocks/>
          </p:cNvCxnSpPr>
          <p:nvPr/>
        </p:nvCxnSpPr>
        <p:spPr>
          <a:xfrm>
            <a:off x="2071992" y="2439860"/>
            <a:ext cx="929857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1E5AED-0C06-99E0-F942-B9A4D15AE290}"/>
              </a:ext>
            </a:extLst>
          </p:cNvPr>
          <p:cNvCxnSpPr>
            <a:cxnSpLocks/>
          </p:cNvCxnSpPr>
          <p:nvPr/>
        </p:nvCxnSpPr>
        <p:spPr>
          <a:xfrm>
            <a:off x="2071992" y="1133764"/>
            <a:ext cx="634963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1E5AED-0C06-99E0-F942-B9A4D15AE290}"/>
              </a:ext>
            </a:extLst>
          </p:cNvPr>
          <p:cNvCxnSpPr>
            <a:cxnSpLocks/>
          </p:cNvCxnSpPr>
          <p:nvPr/>
        </p:nvCxnSpPr>
        <p:spPr>
          <a:xfrm>
            <a:off x="2071992" y="4178904"/>
            <a:ext cx="12878448"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F104351-63AF-1848-BE07-5951A5744F0E}"/>
              </a:ext>
            </a:extLst>
          </p:cNvPr>
          <p:cNvPicPr>
            <a:picLocks noChangeAspect="1"/>
          </p:cNvPicPr>
          <p:nvPr/>
        </p:nvPicPr>
        <p:blipFill>
          <a:blip r:embed="rId2"/>
          <a:stretch>
            <a:fillRect/>
          </a:stretch>
        </p:blipFill>
        <p:spPr>
          <a:xfrm>
            <a:off x="5747657" y="2634563"/>
            <a:ext cx="4990011" cy="7449961"/>
          </a:xfrm>
          <a:prstGeom prst="rect">
            <a:avLst/>
          </a:prstGeom>
        </p:spPr>
      </p:pic>
    </p:spTree>
    <p:extLst>
      <p:ext uri="{BB962C8B-B14F-4D97-AF65-F5344CB8AC3E}">
        <p14:creationId xmlns:p14="http://schemas.microsoft.com/office/powerpoint/2010/main" val="4172771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80</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02302" y="1520600"/>
            <a:ext cx="11311379"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068093"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a:t>
              </a:r>
              <a:r>
                <a:rPr lang="en-US" sz="2800" dirty="0">
                  <a:solidFill>
                    <a:schemeClr val="tx1"/>
                  </a:solidFill>
                  <a:latin typeface="Times New Roman" panose="02020603050405020304" pitchFamily="18" charset="0"/>
                  <a:cs typeface="Times New Roman" panose="02020603050405020304" pitchFamily="18" charset="0"/>
                </a:rPr>
                <a:t>: NSD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mới</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khẩu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khẩu</a:t>
              </a:r>
              <a:r>
                <a:rPr lang="en-US" sz="2800" b="1" dirty="0">
                  <a:solidFill>
                    <a:srgbClr val="002060"/>
                  </a:solidFill>
                  <a:latin typeface="Times New Roman" panose="02020603050405020304" pitchFamily="18" charset="0"/>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05EBF193-F9DF-4374-8679-7963BA7F182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0517116" y="1826003"/>
            <a:ext cx="3632066" cy="7398531"/>
          </a:xfrm>
          <a:prstGeom prst="rect">
            <a:avLst/>
          </a:prstGeom>
          <a:noFill/>
          <a:ln>
            <a:noFill/>
          </a:ln>
        </p:spPr>
      </p:pic>
      <p:pic>
        <p:nvPicPr>
          <p:cNvPr id="19" name="Picture 18">
            <a:extLst>
              <a:ext uri="{FF2B5EF4-FFF2-40B4-BE49-F238E27FC236}">
                <a16:creationId xmlns:a16="http://schemas.microsoft.com/office/drawing/2014/main" id="{AEDC116E-5909-43AF-8AA1-A5C13CA628E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792094" y="1826002"/>
            <a:ext cx="3632066" cy="7398531"/>
          </a:xfrm>
          <a:prstGeom prst="rect">
            <a:avLst/>
          </a:prstGeom>
          <a:noFill/>
          <a:ln>
            <a:noFill/>
          </a:ln>
        </p:spPr>
      </p:pic>
      <p:pic>
        <p:nvPicPr>
          <p:cNvPr id="23" name="Picture 22">
            <a:extLst>
              <a:ext uri="{FF2B5EF4-FFF2-40B4-BE49-F238E27FC236}">
                <a16:creationId xmlns:a16="http://schemas.microsoft.com/office/drawing/2014/main" id="{184B7F79-9240-417C-9BAC-218DCF75ACEC}"/>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277073" y="1826002"/>
            <a:ext cx="3632067" cy="7398531"/>
          </a:xfrm>
          <a:prstGeom prst="rect">
            <a:avLst/>
          </a:prstGeom>
          <a:noFill/>
          <a:ln>
            <a:noFill/>
          </a:ln>
        </p:spPr>
      </p:pic>
      <p:sp>
        <p:nvSpPr>
          <p:cNvPr id="4" name="Title 12">
            <a:extLst>
              <a:ext uri="{FF2B5EF4-FFF2-40B4-BE49-F238E27FC236}">
                <a16:creationId xmlns:a16="http://schemas.microsoft.com/office/drawing/2014/main" id="{0F470FF1-8B18-5AF0-AE81-5973B52B03F4}"/>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1377514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81</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23859" cy="424732"/>
          </a:xfrm>
        </p:spPr>
        <p:txBody>
          <a:bodyPr/>
          <a:lstStyle/>
          <a:p>
            <a:r>
              <a:rPr lang="vi-VN" dirty="0"/>
              <a:t>T10/2024</a:t>
            </a:r>
            <a:r>
              <a:rPr lang="en-US" dirty="0"/>
              <a:t>  |  GDT.GOV.VN </a:t>
            </a:r>
          </a:p>
        </p:txBody>
      </p:sp>
      <p:sp>
        <p:nvSpPr>
          <p:cNvPr id="11" name="Rectangle 10">
            <a:extLst>
              <a:ext uri="{FF2B5EF4-FFF2-40B4-BE49-F238E27FC236}">
                <a16:creationId xmlns:a16="http://schemas.microsoft.com/office/drawing/2014/main" id="{0A9FB289-FED9-4698-914D-B54DF457A5FB}"/>
              </a:ext>
            </a:extLst>
          </p:cNvPr>
          <p:cNvSpPr/>
          <p:nvPr/>
        </p:nvSpPr>
        <p:spPr>
          <a:xfrm>
            <a:off x="6702302" y="1520600"/>
            <a:ext cx="11311379" cy="8009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F86DD97B-2AD4-4689-B62C-28CB5472AD0D}"/>
              </a:ext>
            </a:extLst>
          </p:cNvPr>
          <p:cNvGrpSpPr/>
          <p:nvPr/>
        </p:nvGrpSpPr>
        <p:grpSpPr>
          <a:xfrm>
            <a:off x="433381" y="1520600"/>
            <a:ext cx="6068093" cy="7818579"/>
            <a:chOff x="182880" y="1005520"/>
            <a:chExt cx="2695445" cy="5212386"/>
          </a:xfrm>
        </p:grpSpPr>
        <p:sp>
          <p:nvSpPr>
            <p:cNvPr id="15" name="Rectangle 14">
              <a:extLst>
                <a:ext uri="{FF2B5EF4-FFF2-40B4-BE49-F238E27FC236}">
                  <a16:creationId xmlns:a16="http://schemas.microsoft.com/office/drawing/2014/main" id="{34101160-F781-41E4-B270-0BE94C2C3A23}"/>
                </a:ext>
              </a:extLst>
            </p:cNvPr>
            <p:cNvSpPr/>
            <p:nvPr/>
          </p:nvSpPr>
          <p:spPr>
            <a:xfrm>
              <a:off x="182880" y="2245365"/>
              <a:ext cx="2695445" cy="3972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9557" indent="-259557">
                <a:buFont typeface="Arial" panose="020B0604020202020204" pitchFamily="34" charset="0"/>
                <a:buChar char="•"/>
              </a:pPr>
              <a:r>
                <a:rPr lang="vi-VN" sz="2800" b="1" dirty="0">
                  <a:solidFill>
                    <a:schemeClr val="tx1"/>
                  </a:solidFill>
                  <a:latin typeface="Times New Roman" panose="02020603050405020304" pitchFamily="18" charset="0"/>
                  <a:cs typeface="Times New Roman" panose="02020603050405020304" pitchFamily="18" charset="0"/>
                </a:rPr>
                <a:t>Bước 1</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NSD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popup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a:t>
              </a:r>
            </a:p>
            <a:p>
              <a:pPr marL="259557" indent="-259557">
                <a:buFont typeface="Arial" panose="020B0604020202020204" pitchFamily="34" charset="0"/>
                <a:buChar char="•"/>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2</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NSD</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chọn</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a:t>
              </a:r>
              <a:r>
                <a:rPr lang="vi-VN" sz="2800" b="1" dirty="0">
                  <a:solidFill>
                    <a:schemeClr val="tx1"/>
                  </a:solidFill>
                  <a:effectLst/>
                  <a:latin typeface="+mj-lt"/>
                  <a:ea typeface="Calibri" panose="020F0502020204030204" pitchFamily="34" charset="0"/>
                  <a:cs typeface="Times New Roman" panose="02020603050405020304" pitchFamily="18" charset="0"/>
                </a:rPr>
                <a:t>Bỏ</a:t>
              </a:r>
              <a:r>
                <a:rPr lang="vi-VN" sz="2800" b="1" spc="200" dirty="0">
                  <a:solidFill>
                    <a:schemeClr val="tx1"/>
                  </a:solidFill>
                  <a:effectLst/>
                  <a:latin typeface="+mj-lt"/>
                  <a:ea typeface="Calibri" panose="020F0502020204030204" pitchFamily="34" charset="0"/>
                  <a:cs typeface="Times New Roman" panose="02020603050405020304" pitchFamily="18" charset="0"/>
                </a:rPr>
                <a:t> </a:t>
              </a:r>
              <a:r>
                <a:rPr lang="vi-VN" sz="2800" b="1" dirty="0">
                  <a:solidFill>
                    <a:schemeClr val="tx1"/>
                  </a:solidFill>
                  <a:effectLst/>
                  <a:latin typeface="+mj-lt"/>
                  <a:ea typeface="Calibri" panose="020F0502020204030204" pitchFamily="34" charset="0"/>
                  <a:cs typeface="Times New Roman" panose="02020603050405020304" pitchFamily="18" charset="0"/>
                </a:rPr>
                <a:t>qua’</a:t>
              </a:r>
              <a:r>
                <a:rPr lang="vi-VN" sz="2800" dirty="0">
                  <a:solidFill>
                    <a:schemeClr val="tx1"/>
                  </a:solidFill>
                  <a:effectLst/>
                  <a:latin typeface="+mj-lt"/>
                  <a:ea typeface="Calibri" panose="020F0502020204030204" pitchFamily="34" charset="0"/>
                  <a:cs typeface="Times New Roman" panose="02020603050405020304" pitchFamily="18" charset="0"/>
                </a:rPr>
                <a:t>,</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hệ</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thống</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quay</a:t>
              </a:r>
              <a:r>
                <a:rPr lang="vi-VN" sz="2800" spc="200" dirty="0">
                  <a:solidFill>
                    <a:schemeClr val="tx1"/>
                  </a:solidFill>
                  <a:effectLst/>
                  <a:latin typeface="+mj-lt"/>
                  <a:ea typeface="Calibri" panose="020F0502020204030204" pitchFamily="34" charset="0"/>
                  <a:cs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lại màn hình thông tin tài khoản</a:t>
              </a:r>
              <a:r>
                <a:rPr lang="en-US" sz="2800" dirty="0">
                  <a:solidFill>
                    <a:schemeClr val="tx1"/>
                  </a:solidFill>
                  <a:effectLst/>
                  <a:latin typeface="+mj-lt"/>
                  <a:ea typeface="Calibri" panose="020F0502020204030204" pitchFamily="34" charset="0"/>
                  <a:cs typeface="Times New Roman" panose="02020603050405020304" pitchFamily="18" charset="0"/>
                </a:rPr>
                <a:t>.</a:t>
              </a:r>
              <a:endParaRPr lang="en-US" sz="2800" dirty="0">
                <a:solidFill>
                  <a:schemeClr val="tx1"/>
                </a:solidFill>
                <a:latin typeface="+mj-lt"/>
                <a:cs typeface="Times New Roman" panose="02020603050405020304" pitchFamily="18" charset="0"/>
              </a:endParaRPr>
            </a:p>
            <a:p>
              <a:pPr marL="342900" marR="0" lvl="0" indent="-342900">
                <a:spcBef>
                  <a:spcPts val="0"/>
                </a:spcBef>
                <a:spcAft>
                  <a:spcPts val="0"/>
                </a:spcAft>
                <a:buSzPts val="2200"/>
                <a:buFont typeface="Times New Roman" panose="02020603050405020304" pitchFamily="18" charset="0"/>
                <a:buChar char="-"/>
                <a:tabLst>
                  <a:tab pos="488950" algn="l"/>
                </a:tabLst>
              </a:pPr>
              <a:r>
                <a:rPr lang="en-US" sz="2800" b="1" dirty="0" err="1">
                  <a:solidFill>
                    <a:schemeClr val="tx1"/>
                  </a:solidFill>
                  <a:latin typeface="Times New Roman" panose="02020603050405020304" pitchFamily="18" charset="0"/>
                  <a:cs typeface="Times New Roman" panose="02020603050405020304" pitchFamily="18" charset="0"/>
                </a:rPr>
                <a:t>Bước</a:t>
              </a:r>
              <a:r>
                <a:rPr lang="en-US" sz="2800" b="1" dirty="0">
                  <a:solidFill>
                    <a:schemeClr val="tx1"/>
                  </a:solidFill>
                  <a:latin typeface="Times New Roman" panose="02020603050405020304" pitchFamily="18" charset="0"/>
                  <a:cs typeface="Times New Roman" panose="02020603050405020304" pitchFamily="18" charset="0"/>
                </a:rPr>
                <a:t> 3</a:t>
              </a:r>
              <a:r>
                <a:rPr lang="en-US" sz="2800" dirty="0">
                  <a:solidFill>
                    <a:schemeClr val="tx1"/>
                  </a:solidFill>
                  <a:latin typeface="Times New Roman" panose="02020603050405020304" pitchFamily="18" charset="0"/>
                  <a:cs typeface="Times New Roman" panose="02020603050405020304" pitchFamily="18" charset="0"/>
                </a:rPr>
                <a:t>: </a:t>
              </a:r>
              <a:r>
                <a:rPr lang="vi-VN" sz="2800" spc="0" dirty="0">
                  <a:solidFill>
                    <a:schemeClr val="tx1"/>
                  </a:solidFill>
                  <a:effectLst/>
                  <a:latin typeface="+mj-lt"/>
                  <a:ea typeface="Times New Roman" panose="02020603050405020304" pitchFamily="18" charset="0"/>
                </a:rPr>
                <a:t>NSD</a:t>
              </a:r>
              <a:r>
                <a:rPr lang="vi-VN" sz="2800" spc="390" dirty="0">
                  <a:solidFill>
                    <a:schemeClr val="tx1"/>
                  </a:solidFill>
                  <a:effectLst/>
                  <a:latin typeface="+mj-lt"/>
                  <a:ea typeface="Times New Roman" panose="02020603050405020304" pitchFamily="18" charset="0"/>
                </a:rPr>
                <a:t> </a:t>
              </a:r>
              <a:r>
                <a:rPr lang="vi-VN" sz="2800" spc="0" dirty="0">
                  <a:solidFill>
                    <a:schemeClr val="tx1"/>
                  </a:solidFill>
                  <a:effectLst/>
                  <a:latin typeface="+mj-lt"/>
                  <a:ea typeface="Times New Roman" panose="02020603050405020304" pitchFamily="18" charset="0"/>
                </a:rPr>
                <a:t>chọn</a:t>
              </a:r>
              <a:r>
                <a:rPr lang="vi-VN" sz="2800" spc="125" dirty="0">
                  <a:solidFill>
                    <a:schemeClr val="tx1"/>
                  </a:solidFill>
                  <a:effectLst/>
                  <a:latin typeface="+mj-lt"/>
                  <a:ea typeface="Times New Roman" panose="02020603050405020304" pitchFamily="18" charset="0"/>
                </a:rPr>
                <a:t> </a:t>
              </a:r>
              <a:r>
                <a:rPr lang="vi-VN" sz="2800" b="1" spc="0" dirty="0">
                  <a:solidFill>
                    <a:schemeClr val="tx1"/>
                  </a:solidFill>
                  <a:effectLst/>
                  <a:latin typeface="+mj-lt"/>
                  <a:ea typeface="Times New Roman" panose="02020603050405020304" pitchFamily="18" charset="0"/>
                </a:rPr>
                <a:t>‘Đồng</a:t>
              </a:r>
              <a:r>
                <a:rPr lang="vi-VN" sz="2800" b="1" spc="130" dirty="0">
                  <a:solidFill>
                    <a:schemeClr val="tx1"/>
                  </a:solidFill>
                  <a:effectLst/>
                  <a:latin typeface="+mj-lt"/>
                  <a:ea typeface="Times New Roman" panose="02020603050405020304" pitchFamily="18" charset="0"/>
                </a:rPr>
                <a:t> </a:t>
              </a:r>
              <a:r>
                <a:rPr lang="vi-VN" sz="2800" b="1" spc="0" dirty="0">
                  <a:solidFill>
                    <a:schemeClr val="tx1"/>
                  </a:solidFill>
                  <a:effectLst/>
                  <a:latin typeface="+mj-lt"/>
                  <a:ea typeface="Times New Roman" panose="02020603050405020304" pitchFamily="18" charset="0"/>
                </a:rPr>
                <a:t>ý’</a:t>
              </a:r>
              <a:r>
                <a:rPr lang="vi-VN" sz="2800" b="1" spc="390" dirty="0">
                  <a:solidFill>
                    <a:schemeClr val="tx1"/>
                  </a:solidFill>
                  <a:effectLst/>
                  <a:latin typeface="+mj-lt"/>
                  <a:ea typeface="Times New Roman" panose="02020603050405020304" pitchFamily="18" charset="0"/>
                </a:rPr>
                <a:t> </a:t>
              </a:r>
              <a:r>
                <a:rPr lang="vi-VN" sz="2800" spc="0" dirty="0">
                  <a:solidFill>
                    <a:schemeClr val="tx1"/>
                  </a:solidFill>
                  <a:effectLst/>
                  <a:latin typeface="+mj-lt"/>
                  <a:ea typeface="Times New Roman" panose="02020603050405020304" pitchFamily="18" charset="0"/>
                </a:rPr>
                <a:t>(bắt</a:t>
              </a:r>
              <a:r>
                <a:rPr lang="vi-VN" sz="2800" spc="390" dirty="0">
                  <a:solidFill>
                    <a:schemeClr val="tx1"/>
                  </a:solidFill>
                  <a:effectLst/>
                  <a:latin typeface="+mj-lt"/>
                  <a:ea typeface="Times New Roman" panose="02020603050405020304" pitchFamily="18" charset="0"/>
                </a:rPr>
                <a:t> </a:t>
              </a:r>
              <a:r>
                <a:rPr lang="vi-VN" sz="2800" spc="0" dirty="0">
                  <a:solidFill>
                    <a:schemeClr val="tx1"/>
                  </a:solidFill>
                  <a:effectLst/>
                  <a:latin typeface="+mj-lt"/>
                  <a:ea typeface="Times New Roman" panose="02020603050405020304" pitchFamily="18" charset="0"/>
                </a:rPr>
                <a:t>buộc</a:t>
              </a:r>
              <a:r>
                <a:rPr lang="vi-VN" sz="2800" spc="375" dirty="0">
                  <a:solidFill>
                    <a:schemeClr val="tx1"/>
                  </a:solidFill>
                  <a:effectLst/>
                  <a:latin typeface="+mj-lt"/>
                  <a:ea typeface="Times New Roman" panose="02020603050405020304" pitchFamily="18" charset="0"/>
                </a:rPr>
                <a:t> </a:t>
              </a:r>
              <a:r>
                <a:rPr lang="vi-VN" sz="2800" spc="0" dirty="0">
                  <a:solidFill>
                    <a:schemeClr val="tx1"/>
                  </a:solidFill>
                  <a:effectLst/>
                  <a:latin typeface="+mj-lt"/>
                  <a:ea typeface="Times New Roman" panose="02020603050405020304" pitchFamily="18" charset="0"/>
                </a:rPr>
                <a:t>nhập</a:t>
              </a:r>
              <a:r>
                <a:rPr lang="vi-VN" sz="2800" spc="385" dirty="0">
                  <a:solidFill>
                    <a:schemeClr val="tx1"/>
                  </a:solidFill>
                  <a:effectLst/>
                  <a:latin typeface="+mj-lt"/>
                  <a:ea typeface="Times New Roman" panose="02020603050405020304" pitchFamily="18" charset="0"/>
                </a:rPr>
                <a:t> </a:t>
              </a:r>
              <a:r>
                <a:rPr lang="vi-VN" sz="2800" spc="-25" dirty="0">
                  <a:solidFill>
                    <a:schemeClr val="tx1"/>
                  </a:solidFill>
                  <a:effectLst/>
                  <a:latin typeface="+mj-lt"/>
                  <a:ea typeface="Times New Roman" panose="02020603050405020304" pitchFamily="18" charset="0"/>
                </a:rPr>
                <a:t>lý</a:t>
              </a:r>
              <a:r>
                <a:rPr lang="en-US" sz="2800" dirty="0">
                  <a:solidFill>
                    <a:schemeClr val="tx1"/>
                  </a:solidFill>
                  <a:latin typeface="+mj-lt"/>
                  <a:ea typeface="Times New Roman" panose="02020603050405020304" pitchFamily="18" charset="0"/>
                </a:rPr>
                <a:t> </a:t>
              </a:r>
              <a:r>
                <a:rPr lang="vi-VN" sz="2800" dirty="0">
                  <a:solidFill>
                    <a:schemeClr val="tx1"/>
                  </a:solidFill>
                  <a:effectLst/>
                  <a:latin typeface="+mj-lt"/>
                  <a:ea typeface="Calibri" panose="020F0502020204030204" pitchFamily="34" charset="0"/>
                  <a:cs typeface="Times New Roman" panose="02020603050405020304" pitchFamily="18" charset="0"/>
                </a:rPr>
                <a:t>do), hệ thống hiển thị thông báo ‘Xóa tài khoản thành công’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Xóa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khoản</a:t>
              </a:r>
              <a:r>
                <a:rPr lang="en-US" sz="2800" b="1" dirty="0">
                  <a:solidFill>
                    <a:srgbClr val="002060"/>
                  </a:solidFill>
                  <a:latin typeface="Times New Roman" panose="02020603050405020304" pitchFamily="18" charset="0"/>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184B7F79-9240-417C-9BAC-218DCF75ACEC}"/>
              </a:ext>
            </a:extLst>
          </p:cNvPr>
          <p:cNvPicPr/>
          <p:nvPr/>
        </p:nvPicPr>
        <p:blipFill>
          <a:blip r:embed="rId2"/>
          <a:srcRect/>
          <a:stretch/>
        </p:blipFill>
        <p:spPr bwMode="auto">
          <a:xfrm>
            <a:off x="12717015" y="1859275"/>
            <a:ext cx="3632067" cy="7284312"/>
          </a:xfrm>
          <a:prstGeom prst="rect">
            <a:avLst/>
          </a:prstGeom>
          <a:noFill/>
          <a:ln>
            <a:noFill/>
          </a:ln>
        </p:spPr>
      </p:pic>
      <p:pic>
        <p:nvPicPr>
          <p:cNvPr id="20" name="Picture 19">
            <a:extLst>
              <a:ext uri="{FF2B5EF4-FFF2-40B4-BE49-F238E27FC236}">
                <a16:creationId xmlns:a16="http://schemas.microsoft.com/office/drawing/2014/main" id="{EB7DC068-980C-42EA-B51F-819A3EE478EF}"/>
              </a:ext>
            </a:extLst>
          </p:cNvPr>
          <p:cNvPicPr/>
          <p:nvPr/>
        </p:nvPicPr>
        <p:blipFill>
          <a:blip r:embed="rId3"/>
          <a:srcRect/>
          <a:stretch/>
        </p:blipFill>
        <p:spPr bwMode="auto">
          <a:xfrm>
            <a:off x="8886202" y="1859275"/>
            <a:ext cx="3627904" cy="7331984"/>
          </a:xfrm>
          <a:prstGeom prst="rect">
            <a:avLst/>
          </a:prstGeom>
          <a:noFill/>
          <a:ln>
            <a:noFill/>
          </a:ln>
        </p:spPr>
      </p:pic>
      <p:sp>
        <p:nvSpPr>
          <p:cNvPr id="4" name="Title 12">
            <a:extLst>
              <a:ext uri="{FF2B5EF4-FFF2-40B4-BE49-F238E27FC236}">
                <a16:creationId xmlns:a16="http://schemas.microsoft.com/office/drawing/2014/main" id="{BC4BC503-238D-EB3A-303B-E3CB9C0932B1}"/>
              </a:ext>
            </a:extLst>
          </p:cNvPr>
          <p:cNvSpPr>
            <a:spLocks noGrp="1"/>
          </p:cNvSpPr>
          <p:nvPr>
            <p:ph type="title"/>
          </p:nvPr>
        </p:nvSpPr>
        <p:spPr>
          <a:xfrm>
            <a:off x="1920238" y="290892"/>
            <a:ext cx="16367762" cy="960120"/>
          </a:xfrm>
        </p:spPr>
        <p:txBody>
          <a:bodyPr>
            <a:normAutofit/>
          </a:bodyPr>
          <a:lstStyle/>
          <a:p>
            <a:r>
              <a:rPr lang="en-US" b="1" dirty="0">
                <a:latin typeface="Times New Roman" panose="02020603050405020304" pitchFamily="18" charset="0"/>
                <a:cs typeface="Times New Roman" panose="02020603050405020304" pitchFamily="18" charset="0"/>
              </a:rPr>
              <a:t>2.11 THIẾT LẬP CÁ NHÂN</a:t>
            </a:r>
          </a:p>
        </p:txBody>
      </p:sp>
    </p:spTree>
    <p:extLst>
      <p:ext uri="{BB962C8B-B14F-4D97-AF65-F5344CB8AC3E}">
        <p14:creationId xmlns:p14="http://schemas.microsoft.com/office/powerpoint/2010/main" val="2327513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360F-A150-DA68-BA5F-3BA5C8EEECE0}"/>
              </a:ext>
            </a:extLst>
          </p:cNvPr>
          <p:cNvSpPr>
            <a:spLocks noGrp="1"/>
          </p:cNvSpPr>
          <p:nvPr>
            <p:ph type="title"/>
          </p:nvPr>
        </p:nvSpPr>
        <p:spPr>
          <a:xfrm>
            <a:off x="1038604" y="1097280"/>
            <a:ext cx="720197" cy="3235181"/>
          </a:xfrm>
        </p:spPr>
        <p:txBody>
          <a:bodyPr/>
          <a:lstStyle/>
          <a:p>
            <a:r>
              <a:rPr lang="en-US" b="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 DUNG</a:t>
            </a:r>
          </a:p>
        </p:txBody>
      </p:sp>
      <p:sp>
        <p:nvSpPr>
          <p:cNvPr id="21" name="Text Placeholder 20"/>
          <p:cNvSpPr>
            <a:spLocks noGrp="1"/>
          </p:cNvSpPr>
          <p:nvPr>
            <p:ph type="body" idx="17"/>
          </p:nvPr>
        </p:nvSpPr>
        <p:spPr>
          <a:xfrm>
            <a:off x="3977872" y="3168626"/>
            <a:ext cx="8265083" cy="1015663"/>
          </a:xfrm>
        </p:spPr>
        <p:txBody>
          <a:bodyPr/>
          <a:lstStyle/>
          <a:p>
            <a:r>
              <a:rPr lang="en-US" sz="6000" b="1" dirty="0" err="1">
                <a:solidFill>
                  <a:schemeClr val="accent2"/>
                </a:solidFill>
                <a:latin typeface="Times New Roman" panose="02020603050405020304" pitchFamily="18" charset="0"/>
                <a:cs typeface="Times New Roman" panose="02020603050405020304" pitchFamily="18" charset="0"/>
              </a:rPr>
              <a:t>Các</a:t>
            </a:r>
            <a:r>
              <a:rPr lang="en-US" sz="6000" b="1" dirty="0">
                <a:solidFill>
                  <a:schemeClr val="accent2"/>
                </a:solidFill>
                <a:latin typeface="Times New Roman" panose="02020603050405020304" pitchFamily="18" charset="0"/>
                <a:cs typeface="Times New Roman" panose="02020603050405020304" pitchFamily="18" charset="0"/>
              </a:rPr>
              <a:t> </a:t>
            </a:r>
            <a:r>
              <a:rPr lang="en-US" sz="6000" b="1" dirty="0" err="1">
                <a:solidFill>
                  <a:schemeClr val="accent2"/>
                </a:solidFill>
                <a:latin typeface="Times New Roman" panose="02020603050405020304" pitchFamily="18" charset="0"/>
                <a:cs typeface="Times New Roman" panose="02020603050405020304" pitchFamily="18" charset="0"/>
              </a:rPr>
              <a:t>tình</a:t>
            </a:r>
            <a:r>
              <a:rPr lang="en-US" sz="6000" b="1" dirty="0">
                <a:solidFill>
                  <a:schemeClr val="accent2"/>
                </a:solidFill>
                <a:latin typeface="Times New Roman" panose="02020603050405020304" pitchFamily="18" charset="0"/>
                <a:cs typeface="Times New Roman" panose="02020603050405020304" pitchFamily="18" charset="0"/>
              </a:rPr>
              <a:t> </a:t>
            </a:r>
            <a:r>
              <a:rPr lang="en-US" sz="6000" b="1" dirty="0" err="1">
                <a:solidFill>
                  <a:schemeClr val="accent2"/>
                </a:solidFill>
                <a:latin typeface="Times New Roman" panose="02020603050405020304" pitchFamily="18" charset="0"/>
                <a:cs typeface="Times New Roman" panose="02020603050405020304" pitchFamily="18" charset="0"/>
              </a:rPr>
              <a:t>huống</a:t>
            </a:r>
            <a:r>
              <a:rPr lang="en-US" sz="6000" b="1" dirty="0">
                <a:solidFill>
                  <a:schemeClr val="accent2"/>
                </a:solidFill>
                <a:latin typeface="Times New Roman" panose="02020603050405020304" pitchFamily="18" charset="0"/>
                <a:cs typeface="Times New Roman" panose="02020603050405020304" pitchFamily="18" charset="0"/>
              </a:rPr>
              <a:t> </a:t>
            </a:r>
            <a:r>
              <a:rPr lang="en-US" sz="6000" b="1" dirty="0" err="1">
                <a:solidFill>
                  <a:schemeClr val="accent2"/>
                </a:solidFill>
                <a:latin typeface="Times New Roman" panose="02020603050405020304" pitchFamily="18" charset="0"/>
                <a:cs typeface="Times New Roman" panose="02020603050405020304" pitchFamily="18" charset="0"/>
              </a:rPr>
              <a:t>cần</a:t>
            </a:r>
            <a:r>
              <a:rPr lang="en-US" sz="6000" b="1" dirty="0">
                <a:solidFill>
                  <a:schemeClr val="accent2"/>
                </a:solidFill>
                <a:latin typeface="Times New Roman" panose="02020603050405020304" pitchFamily="18" charset="0"/>
                <a:cs typeface="Times New Roman" panose="02020603050405020304" pitchFamily="18" charset="0"/>
              </a:rPr>
              <a:t> </a:t>
            </a:r>
            <a:r>
              <a:rPr lang="en-US" sz="6000" b="1" dirty="0" err="1">
                <a:solidFill>
                  <a:schemeClr val="accent2"/>
                </a:solidFill>
                <a:latin typeface="Times New Roman" panose="02020603050405020304" pitchFamily="18" charset="0"/>
                <a:cs typeface="Times New Roman" panose="02020603050405020304" pitchFamily="18" charset="0"/>
              </a:rPr>
              <a:t>lưu</a:t>
            </a:r>
            <a:r>
              <a:rPr lang="en-US" sz="6000" b="1" dirty="0">
                <a:solidFill>
                  <a:schemeClr val="accent2"/>
                </a:solidFill>
                <a:latin typeface="Times New Roman" panose="02020603050405020304" pitchFamily="18" charset="0"/>
                <a:cs typeface="Times New Roman" panose="02020603050405020304" pitchFamily="18" charset="0"/>
              </a:rPr>
              <a:t> </a:t>
            </a:r>
            <a:r>
              <a:rPr lang="en-US" sz="6000" b="1" dirty="0" err="1">
                <a:solidFill>
                  <a:schemeClr val="accent2"/>
                </a:solidFill>
                <a:latin typeface="Times New Roman" panose="02020603050405020304" pitchFamily="18" charset="0"/>
                <a:cs typeface="Times New Roman" panose="02020603050405020304" pitchFamily="18" charset="0"/>
              </a:rPr>
              <a:t>ý</a:t>
            </a:r>
            <a:endParaRPr lang="en-US" sz="6000" b="1" dirty="0">
              <a:solidFill>
                <a:schemeClr val="accent2"/>
              </a:solidFill>
              <a:latin typeface="Times New Roman" panose="02020603050405020304" pitchFamily="18" charset="0"/>
              <a:cs typeface="Times New Roman" panose="02020603050405020304" pitchFamily="18" charset="0"/>
            </a:endParaRPr>
          </a:p>
        </p:txBody>
      </p:sp>
      <p:sp>
        <p:nvSpPr>
          <p:cNvPr id="22" name="Text Placeholder 21"/>
          <p:cNvSpPr>
            <a:spLocks noGrp="1"/>
          </p:cNvSpPr>
          <p:nvPr>
            <p:ph type="body" idx="18"/>
          </p:nvPr>
        </p:nvSpPr>
        <p:spPr>
          <a:xfrm>
            <a:off x="2485323" y="3117075"/>
            <a:ext cx="1314784" cy="1169551"/>
          </a:xfrm>
        </p:spPr>
        <p:txBody>
          <a:bodyPr/>
          <a:lstStyle/>
          <a:p>
            <a:r>
              <a:rPr lang="en-US" sz="7000" dirty="0">
                <a:solidFill>
                  <a:schemeClr val="accent2"/>
                </a:solidFill>
              </a:rPr>
              <a:t>03.</a:t>
            </a:r>
          </a:p>
        </p:txBody>
      </p:sp>
      <p:cxnSp>
        <p:nvCxnSpPr>
          <p:cNvPr id="42" name="Straight Connector 41">
            <a:extLst>
              <a:ext uri="{FF2B5EF4-FFF2-40B4-BE49-F238E27FC236}">
                <a16:creationId xmlns:a16="http://schemas.microsoft.com/office/drawing/2014/main" id="{3DCD6898-B34A-11E7-21EA-56136D406C3B}"/>
              </a:ext>
            </a:extLst>
          </p:cNvPr>
          <p:cNvCxnSpPr>
            <a:cxnSpLocks/>
          </p:cNvCxnSpPr>
          <p:nvPr/>
        </p:nvCxnSpPr>
        <p:spPr>
          <a:xfrm>
            <a:off x="2071992" y="8468372"/>
            <a:ext cx="916141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75A6F85-309E-0716-9A08-E75BC7F5D7D1}"/>
              </a:ext>
            </a:extLst>
          </p:cNvPr>
          <p:cNvCxnSpPr>
            <a:cxnSpLocks/>
          </p:cNvCxnSpPr>
          <p:nvPr/>
        </p:nvCxnSpPr>
        <p:spPr>
          <a:xfrm>
            <a:off x="2071992" y="7037985"/>
            <a:ext cx="929857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1E5AED-0C06-99E0-F942-B9A4D15AE290}"/>
              </a:ext>
            </a:extLst>
          </p:cNvPr>
          <p:cNvCxnSpPr>
            <a:cxnSpLocks/>
          </p:cNvCxnSpPr>
          <p:nvPr/>
        </p:nvCxnSpPr>
        <p:spPr>
          <a:xfrm>
            <a:off x="2071992" y="5731889"/>
            <a:ext cx="634963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1E5AED-0C06-99E0-F942-B9A4D15AE290}"/>
              </a:ext>
            </a:extLst>
          </p:cNvPr>
          <p:cNvCxnSpPr>
            <a:cxnSpLocks/>
          </p:cNvCxnSpPr>
          <p:nvPr/>
        </p:nvCxnSpPr>
        <p:spPr>
          <a:xfrm>
            <a:off x="2071992" y="4178904"/>
            <a:ext cx="12878448"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969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BE4DC889-BD32-3EE0-3C6D-43E4FE428363}"/>
              </a:ext>
            </a:extLst>
          </p:cNvPr>
          <p:cNvSpPr>
            <a:spLocks noGrp="1"/>
          </p:cNvSpPr>
          <p:nvPr>
            <p:ph type="title"/>
          </p:nvPr>
        </p:nvSpPr>
        <p:spPr>
          <a:xfrm>
            <a:off x="1779605" y="274082"/>
            <a:ext cx="16367762" cy="960120"/>
          </a:xfrm>
        </p:spPr>
        <p:txBody>
          <a:bodyPr/>
          <a:lstStyle/>
          <a:p>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lưu</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endParaRPr lang="en-US" dirty="0"/>
          </a:p>
        </p:txBody>
      </p:sp>
      <p:sp>
        <p:nvSpPr>
          <p:cNvPr id="7"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83</a:t>
            </a:fld>
            <a:endParaRPr lang="en-US"/>
          </a:p>
        </p:txBody>
      </p:sp>
      <p:grpSp>
        <p:nvGrpSpPr>
          <p:cNvPr id="10" name="Group 9">
            <a:extLst>
              <a:ext uri="{FF2B5EF4-FFF2-40B4-BE49-F238E27FC236}">
                <a16:creationId xmlns:a16="http://schemas.microsoft.com/office/drawing/2014/main" id="{F86DD97B-2AD4-4689-B62C-28CB5472AD0D}"/>
              </a:ext>
            </a:extLst>
          </p:cNvPr>
          <p:cNvGrpSpPr/>
          <p:nvPr/>
        </p:nvGrpSpPr>
        <p:grpSpPr>
          <a:xfrm>
            <a:off x="8597526" y="1673000"/>
            <a:ext cx="6068093" cy="1645920"/>
            <a:chOff x="182880" y="1005520"/>
            <a:chExt cx="2695445" cy="1097280"/>
          </a:xfrm>
        </p:grpSpPr>
        <p:sp>
          <p:nvSpPr>
            <p:cNvPr id="12" name="Rectangle 11">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Liên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khoản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hàng</a:t>
              </a:r>
              <a:r>
                <a:rPr lang="en-US" sz="2800" b="1"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cs typeface="Times New Roman" panose="02020603050405020304" pitchFamily="18" charset="0"/>
                </a:rPr>
                <a:t>cá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khớp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cs typeface="Times New Roman" panose="02020603050405020304" pitchFamily="18" charset="0"/>
                </a:rPr>
                <a:t> tin ĐKT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ĐK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endParaRPr lang="en-US" sz="2800"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1160154" y="9553025"/>
            <a:ext cx="3323859" cy="424732"/>
          </a:xfrm>
        </p:spPr>
        <p:txBody>
          <a:bodyPr/>
          <a:lstStyle/>
          <a:p>
            <a:r>
              <a:rPr lang="vi-VN" dirty="0"/>
              <a:t>T10/2024</a:t>
            </a:r>
            <a:r>
              <a:rPr lang="en-US" dirty="0"/>
              <a:t>  |  GDT.GOV.VN </a:t>
            </a:r>
          </a:p>
        </p:txBody>
      </p:sp>
      <p:grpSp>
        <p:nvGrpSpPr>
          <p:cNvPr id="17" name="Group 16">
            <a:extLst>
              <a:ext uri="{FF2B5EF4-FFF2-40B4-BE49-F238E27FC236}">
                <a16:creationId xmlns:a16="http://schemas.microsoft.com/office/drawing/2014/main" id="{F86DD97B-2AD4-4689-B62C-28CB5472AD0D}"/>
              </a:ext>
            </a:extLst>
          </p:cNvPr>
          <p:cNvGrpSpPr/>
          <p:nvPr/>
        </p:nvGrpSpPr>
        <p:grpSpPr>
          <a:xfrm>
            <a:off x="1471615" y="1673000"/>
            <a:ext cx="6068093" cy="1645920"/>
            <a:chOff x="182880" y="1005520"/>
            <a:chExt cx="2695445" cy="1097280"/>
          </a:xfrm>
        </p:grpSpPr>
        <p:sp>
          <p:nvSpPr>
            <p:cNvPr id="18" name="Rectangle 17">
              <a:extLst>
                <a:ext uri="{FF2B5EF4-FFF2-40B4-BE49-F238E27FC236}">
                  <a16:creationId xmlns:a16="http://schemas.microsoft.com/office/drawing/2014/main" id="{123D119C-B0B5-4094-9368-8F46352EDB36}"/>
                </a:ext>
              </a:extLst>
            </p:cNvPr>
            <p:cNvSpPr/>
            <p:nvPr/>
          </p:nvSpPr>
          <p:spPr>
            <a:xfrm>
              <a:off x="182880" y="1005520"/>
              <a:ext cx="2695445" cy="10972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Đăng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mức</a:t>
              </a:r>
              <a:r>
                <a:rPr lang="en-US" sz="2800" dirty="0">
                  <a:solidFill>
                    <a:srgbClr val="002060"/>
                  </a:solidFill>
                  <a:latin typeface="Times New Roman" panose="02020603050405020304" pitchFamily="18" charset="0"/>
                  <a:cs typeface="Times New Roman" panose="02020603050405020304" pitchFamily="18" charset="0"/>
                </a:rPr>
                <a:t> 2</a:t>
              </a:r>
            </a:p>
          </p:txBody>
        </p:sp>
        <p:cxnSp>
          <p:nvCxnSpPr>
            <p:cNvPr id="19" name="Straight Connector 18">
              <a:extLst>
                <a:ext uri="{FF2B5EF4-FFF2-40B4-BE49-F238E27FC236}">
                  <a16:creationId xmlns:a16="http://schemas.microsoft.com/office/drawing/2014/main" id="{FB767C76-FA6B-403B-A3A7-156E5087B4C8}"/>
                </a:ext>
              </a:extLst>
            </p:cNvPr>
            <p:cNvCxnSpPr>
              <a:cxnSpLocks/>
            </p:cNvCxnSpPr>
            <p:nvPr/>
          </p:nvCxnSpPr>
          <p:spPr>
            <a:xfrm>
              <a:off x="182880" y="2102800"/>
              <a:ext cx="26954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123D119C-B0B5-4094-9368-8F46352EDB36}"/>
              </a:ext>
            </a:extLst>
          </p:cNvPr>
          <p:cNvSpPr/>
          <p:nvPr/>
        </p:nvSpPr>
        <p:spPr>
          <a:xfrm>
            <a:off x="1471615" y="3823192"/>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QR_code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thay</a:t>
            </a:r>
            <a:r>
              <a:rPr lang="en-US" sz="2800" b="1"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Đang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app </a:t>
            </a:r>
            <a:r>
              <a:rPr lang="en-US" sz="2800" dirty="0" err="1">
                <a:solidFill>
                  <a:srgbClr val="002060"/>
                </a:solidFill>
                <a:latin typeface="Times New Roman" panose="02020603050405020304" pitchFamily="18" charset="0"/>
                <a:cs typeface="Times New Roman" panose="02020603050405020304" pitchFamily="18" charset="0"/>
              </a:rPr>
              <a:t>etaxmobile</a:t>
            </a:r>
            <a:endParaRPr lang="en-US" sz="2800" dirty="0">
              <a:solidFill>
                <a:srgbClr val="002060"/>
              </a:solidFill>
              <a:latin typeface="Times New Roman" panose="02020603050405020304" pitchFamily="18" charset="0"/>
              <a:cs typeface="Times New Roman" panose="02020603050405020304" pitchFamily="18" charset="0"/>
            </a:endParaRPr>
          </a:p>
          <a:p>
            <a:pPr algn="ct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app </a:t>
            </a:r>
            <a:r>
              <a:rPr lang="en-US" sz="2800" dirty="0" err="1">
                <a:solidFill>
                  <a:srgbClr val="002060"/>
                </a:solidFill>
                <a:latin typeface="Times New Roman" panose="02020603050405020304" pitchFamily="18" charset="0"/>
                <a:cs typeface="Times New Roman" panose="02020603050405020304" pitchFamily="18" charset="0"/>
              </a:rPr>
              <a:t>ngân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3D119C-B0B5-4094-9368-8F46352EDB36}"/>
              </a:ext>
            </a:extLst>
          </p:cNvPr>
          <p:cNvSpPr/>
          <p:nvPr/>
        </p:nvSpPr>
        <p:spPr>
          <a:xfrm>
            <a:off x="8597526" y="3823192"/>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OTP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thay</a:t>
            </a:r>
            <a:r>
              <a:rPr lang="en-US" sz="2800" b="1" dirty="0">
                <a:solidFill>
                  <a:srgbClr val="002060"/>
                </a:solidFill>
                <a:latin typeface="Times New Roman" panose="02020603050405020304" pitchFamily="18" charset="0"/>
                <a:cs typeface="Times New Roman" panose="02020603050405020304" pitchFamily="18" charset="0"/>
              </a:rPr>
              <a:t>?</a:t>
            </a:r>
          </a:p>
          <a:p>
            <a:pPr algn="ct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nộp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ứng</a:t>
            </a:r>
            <a:r>
              <a:rPr lang="en-US" sz="2800" dirty="0">
                <a:solidFill>
                  <a:srgbClr val="002060"/>
                </a:solidFill>
                <a:latin typeface="Times New Roman" panose="02020603050405020304" pitchFamily="18" charset="0"/>
                <a:cs typeface="Times New Roman" panose="02020603050405020304" pitchFamily="18" charset="0"/>
              </a:rPr>
              <a:t> dung </a:t>
            </a:r>
            <a:r>
              <a:rPr lang="en-US" sz="2800" dirty="0" err="1">
                <a:solidFill>
                  <a:srgbClr val="002060"/>
                </a:solidFill>
                <a:latin typeface="Times New Roman" panose="02020603050405020304" pitchFamily="18" charset="0"/>
                <a:cs typeface="Times New Roman" panose="02020603050405020304" pitchFamily="18" charset="0"/>
              </a:rPr>
              <a:t>etaxMobile</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123D119C-B0B5-4094-9368-8F46352EDB36}"/>
              </a:ext>
            </a:extLst>
          </p:cNvPr>
          <p:cNvSpPr/>
          <p:nvPr/>
        </p:nvSpPr>
        <p:spPr>
          <a:xfrm>
            <a:off x="1449966" y="5879691"/>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Nhận</a:t>
            </a:r>
            <a:r>
              <a:rPr lang="en-US" sz="2800" b="1" dirty="0">
                <a:solidFill>
                  <a:srgbClr val="002060"/>
                </a:solidFill>
                <a:latin typeface="Times New Roman" panose="02020603050405020304" pitchFamily="18" charset="0"/>
                <a:cs typeface="Times New Roman" panose="02020603050405020304" pitchFamily="18" charset="0"/>
              </a:rPr>
              <a:t> OTP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gửi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r>
              <a:rPr lang="en-US" sz="2800" b="1" dirty="0">
                <a:solidFill>
                  <a:srgbClr val="00206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a:solidFill>
                  <a:srgbClr val="002060"/>
                </a:solidFill>
                <a:latin typeface="Times New Roman" panose="02020603050405020304" pitchFamily="18" charset="0"/>
                <a:cs typeface="Times New Roman" panose="02020603050405020304" pitchFamily="18" charset="0"/>
              </a:rPr>
              <a:t>Đăng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ký</a:t>
            </a:r>
            <a:r>
              <a:rPr lang="en-US" sz="2800" dirty="0">
                <a:solidFill>
                  <a:srgbClr val="002060"/>
                </a:solidFill>
                <a:latin typeface="Times New Roman" panose="02020603050405020304" pitchFamily="18" charset="0"/>
                <a:cs typeface="Times New Roman" panose="02020603050405020304" pitchFamily="18" charset="0"/>
              </a:rPr>
              <a:t> SMS</a:t>
            </a:r>
          </a:p>
          <a:p>
            <a:pPr marL="457200" indent="-457200">
              <a:buFontTx/>
              <a:buChar char="-"/>
            </a:pPr>
            <a:r>
              <a:rPr lang="en-US" sz="2800" dirty="0" err="1">
                <a:solidFill>
                  <a:srgbClr val="002060"/>
                </a:solidFill>
                <a:latin typeface="Times New Roman" panose="02020603050405020304" pitchFamily="18" charset="0"/>
                <a:cs typeface="Times New Roman" panose="02020603050405020304" pitchFamily="18" charset="0"/>
              </a:rPr>
              <a:t>Đăng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ký</a:t>
            </a:r>
            <a:r>
              <a:rPr lang="en-US" sz="2800" dirty="0">
                <a:solidFill>
                  <a:srgbClr val="002060"/>
                </a:solidFill>
                <a:latin typeface="Times New Roman" panose="02020603050405020304" pitchFamily="18" charset="0"/>
                <a:cs typeface="Times New Roman" panose="02020603050405020304" pitchFamily="18" charset="0"/>
              </a:rPr>
              <a:t> Smart OTP</a:t>
            </a:r>
          </a:p>
        </p:txBody>
      </p:sp>
      <p:sp>
        <p:nvSpPr>
          <p:cNvPr id="23" name="Rectangle 22">
            <a:extLst>
              <a:ext uri="{FF2B5EF4-FFF2-40B4-BE49-F238E27FC236}">
                <a16:creationId xmlns:a16="http://schemas.microsoft.com/office/drawing/2014/main" id="{123D119C-B0B5-4094-9368-8F46352EDB36}"/>
              </a:ext>
            </a:extLst>
          </p:cNvPr>
          <p:cNvSpPr/>
          <p:nvPr/>
        </p:nvSpPr>
        <p:spPr>
          <a:xfrm>
            <a:off x="8597525" y="5879691"/>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123D119C-B0B5-4094-9368-8F46352EDB36}"/>
              </a:ext>
            </a:extLst>
          </p:cNvPr>
          <p:cNvSpPr/>
          <p:nvPr/>
        </p:nvSpPr>
        <p:spPr>
          <a:xfrm>
            <a:off x="1471615" y="7907105"/>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cứu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thuế</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dirty="0" err="1">
                <a:solidFill>
                  <a:srgbClr val="002060"/>
                </a:solidFill>
                <a:latin typeface="Times New Roman" panose="02020603050405020304" pitchFamily="18" charset="0"/>
                <a:cs typeface="Times New Roman" panose="02020603050405020304" pitchFamily="18" charset="0"/>
              </a:rPr>
              <a:t>Đang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cứu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vấn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chưa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cứu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toán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123D119C-B0B5-4094-9368-8F46352EDB36}"/>
              </a:ext>
            </a:extLst>
          </p:cNvPr>
          <p:cNvSpPr/>
          <p:nvPr/>
        </p:nvSpPr>
        <p:spPr>
          <a:xfrm>
            <a:off x="8597524" y="7884021"/>
            <a:ext cx="6068093" cy="1645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20471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84</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sp>
        <p:nvSpPr>
          <p:cNvPr id="8" name="Google Shape;145;p2"/>
          <p:cNvSpPr txBox="1">
            <a:spLocks/>
          </p:cNvSpPr>
          <p:nvPr/>
        </p:nvSpPr>
        <p:spPr>
          <a:xfrm>
            <a:off x="1467134" y="1606165"/>
            <a:ext cx="16916400" cy="8020050"/>
          </a:xfrm>
          <a:prstGeom prst="rect">
            <a:avLst/>
          </a:prstGeom>
          <a:noFill/>
          <a:ln>
            <a:noFill/>
          </a:ln>
        </p:spPr>
        <p:txBody>
          <a:bodyPr spcFirstLastPara="1" vert="horz" wrap="square" lIns="91425" tIns="45700" rIns="91425" bIns="45700" rtlCol="0" anchor="t" anchorCtr="0">
            <a:noAutofit/>
          </a:bodyPr>
          <a:lst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a:lstStyle>
          <a:p>
            <a:pPr marL="123825" indent="0" algn="just">
              <a:spcBef>
                <a:spcPts val="0"/>
              </a:spcBef>
              <a:spcAft>
                <a:spcPts val="0"/>
              </a:spcAft>
              <a:buClr>
                <a:srgbClr val="002060"/>
              </a:buClr>
              <a:buSzPts val="3600"/>
              <a:buFont typeface="Calibri" panose="020F0502020204030204" pitchFamily="34" charset="0"/>
              <a:buNone/>
            </a:pPr>
            <a:endParaRPr lang="en-US" sz="4800" b="1">
              <a:solidFill>
                <a:schemeClr val="tx1"/>
              </a:solidFill>
              <a:latin typeface="Times New Roman"/>
              <a:ea typeface="Times New Roman"/>
              <a:cs typeface="Times New Roman"/>
              <a:sym typeface="Times New Roman"/>
            </a:endParaRPr>
          </a:p>
          <a:p>
            <a:pPr marL="123825" indent="0" algn="just">
              <a:spcBef>
                <a:spcPts val="600"/>
              </a:spcBef>
              <a:spcAft>
                <a:spcPts val="0"/>
              </a:spcAft>
              <a:buClr>
                <a:srgbClr val="002060"/>
              </a:buClr>
              <a:buSzPts val="4000"/>
              <a:buFont typeface="Calibri" panose="020F0502020204030204" pitchFamily="34" charset="0"/>
              <a:buNone/>
            </a:pPr>
            <a:endParaRPr lang="en-US" sz="4800" b="1" dirty="0">
              <a:solidFill>
                <a:schemeClr val="tx1"/>
              </a:solidFill>
              <a:latin typeface="Times New Roman"/>
              <a:ea typeface="Times New Roman"/>
              <a:cs typeface="Times New Roman"/>
              <a:sym typeface="Times New Roman"/>
            </a:endParaRPr>
          </a:p>
        </p:txBody>
      </p:sp>
      <p:sp>
        <p:nvSpPr>
          <p:cNvPr id="21" name="Google Shape;137;p1"/>
          <p:cNvSpPr txBox="1"/>
          <p:nvPr/>
        </p:nvSpPr>
        <p:spPr>
          <a:xfrm>
            <a:off x="274320" y="4563350"/>
            <a:ext cx="18288000" cy="923330"/>
          </a:xfrm>
          <a:prstGeom prst="rect">
            <a:avLst/>
          </a:prstGeom>
          <a:noFill/>
          <a:ln>
            <a:noFill/>
          </a:ln>
        </p:spPr>
        <p:txBody>
          <a:bodyPr spcFirstLastPara="1" wrap="square" lIns="0" tIns="0" rIns="0" bIns="0" anchor="t" anchorCtr="0">
            <a:spAutoFit/>
          </a:bodyPr>
          <a:lstStyle/>
          <a:p>
            <a:pPr lvl="0" algn="ctr"/>
            <a:r>
              <a:rPr lang="en-US" sz="6000" dirty="0">
                <a:solidFill>
                  <a:srgbClr val="0E57C4"/>
                </a:solidFill>
                <a:latin typeface="Times New Roman"/>
                <a:ea typeface="Times New Roman"/>
                <a:cs typeface="Times New Roman"/>
                <a:sym typeface="Times New Roman"/>
              </a:rPr>
              <a:t>TRÂN TRỌNG CẢM ƠN!</a:t>
            </a:r>
            <a:endParaRPr lang="vi-VN" sz="5662" b="1" i="0" u="none" strike="noStrike" cap="none" dirty="0">
              <a:solidFill>
                <a:srgbClr val="002060"/>
              </a:solidFill>
              <a:latin typeface="Times New Roman"/>
              <a:ea typeface="Times New Roman"/>
              <a:cs typeface="Times New Roman"/>
              <a:sym typeface="Times New Roman"/>
            </a:endParaRPr>
          </a:p>
        </p:txBody>
      </p:sp>
      <p:cxnSp>
        <p:nvCxnSpPr>
          <p:cNvPr id="22" name="Google Shape;138;p1"/>
          <p:cNvCxnSpPr/>
          <p:nvPr/>
        </p:nvCxnSpPr>
        <p:spPr>
          <a:xfrm>
            <a:off x="475807" y="6279110"/>
            <a:ext cx="17373600" cy="0"/>
          </a:xfrm>
          <a:prstGeom prst="straightConnector1">
            <a:avLst/>
          </a:prstGeom>
          <a:noFill/>
          <a:ln w="57150" cap="flat" cmpd="sng">
            <a:solidFill>
              <a:srgbClr val="FFC000"/>
            </a:solidFill>
            <a:prstDash val="solid"/>
            <a:round/>
            <a:headEnd type="none" w="sm" len="sm"/>
            <a:tailEnd type="none" w="sm" len="sm"/>
          </a:ln>
        </p:spPr>
      </p:cxnSp>
      <p:sp>
        <p:nvSpPr>
          <p:cNvPr id="24" name="Google Shape;140;p1"/>
          <p:cNvSpPr txBox="1"/>
          <p:nvPr/>
        </p:nvSpPr>
        <p:spPr>
          <a:xfrm>
            <a:off x="-246204" y="8999027"/>
            <a:ext cx="18250786"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rgbClr val="002060"/>
                </a:solidFill>
                <a:latin typeface="Times New Roman"/>
                <a:ea typeface="Times New Roman"/>
                <a:cs typeface="Times New Roman"/>
                <a:sym typeface="Times New Roman"/>
              </a:rPr>
              <a:t>Tháng</a:t>
            </a:r>
            <a:r>
              <a:rPr lang="en-US" sz="3000" b="1" i="0" u="none" strike="noStrike" cap="none" dirty="0">
                <a:solidFill>
                  <a:srgbClr val="002060"/>
                </a:solidFill>
                <a:latin typeface="Times New Roman"/>
                <a:ea typeface="Times New Roman"/>
                <a:cs typeface="Times New Roman"/>
                <a:sym typeface="Times New Roman"/>
              </a:rPr>
              <a:t> </a:t>
            </a:r>
            <a:r>
              <a:rPr lang="en-US" sz="3000" b="1" dirty="0">
                <a:solidFill>
                  <a:srgbClr val="002060"/>
                </a:solidFill>
                <a:latin typeface="Times New Roman"/>
                <a:ea typeface="Times New Roman"/>
                <a:cs typeface="Times New Roman"/>
                <a:sym typeface="Times New Roman"/>
              </a:rPr>
              <a:t>10</a:t>
            </a:r>
            <a:r>
              <a:rPr lang="en-US" sz="3000" b="1" i="0" u="none" strike="noStrike" cap="none" dirty="0">
                <a:solidFill>
                  <a:srgbClr val="002060"/>
                </a:solidFill>
                <a:latin typeface="Times New Roman"/>
                <a:ea typeface="Times New Roman"/>
                <a:cs typeface="Times New Roman"/>
                <a:sym typeface="Times New Roman"/>
              </a:rPr>
              <a:t>/2024</a:t>
            </a:r>
            <a:endParaRPr dirty="0"/>
          </a:p>
        </p:txBody>
      </p:sp>
    </p:spTree>
    <p:extLst>
      <p:ext uri="{BB962C8B-B14F-4D97-AF65-F5344CB8AC3E}">
        <p14:creationId xmlns:p14="http://schemas.microsoft.com/office/powerpoint/2010/main" val="191403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E4DC889-BD32-3EE0-3C6D-43E4FE428363}"/>
              </a:ext>
            </a:extLst>
          </p:cNvPr>
          <p:cNvSpPr>
            <a:spLocks noGrp="1"/>
          </p:cNvSpPr>
          <p:nvPr>
            <p:ph type="title"/>
          </p:nvPr>
        </p:nvSpPr>
        <p:spPr>
          <a:xfrm>
            <a:off x="1920238" y="290892"/>
            <a:ext cx="16367762" cy="960120"/>
          </a:xfrm>
        </p:spPr>
        <p:txBody>
          <a:bodyPr>
            <a:normAutofit/>
          </a:bodyPr>
          <a:lstStyle/>
          <a:p>
            <a:pPr algn="ctr"/>
            <a:r>
              <a:rPr lang="en-US" b="1" dirty="0">
                <a:latin typeface="Times New Roman" panose="02020603050405020304" pitchFamily="18" charset="0"/>
                <a:cs typeface="Times New Roman" panose="02020603050405020304" pitchFamily="18" charset="0"/>
              </a:rPr>
              <a:t>2.1. CÁC CHỨC NĂNG CỦA ETAX MOBILE</a:t>
            </a:r>
          </a:p>
        </p:txBody>
      </p:sp>
      <p:sp>
        <p:nvSpPr>
          <p:cNvPr id="43" name="Slide Number Placeholder 5">
            <a:extLst>
              <a:ext uri="{FF2B5EF4-FFF2-40B4-BE49-F238E27FC236}">
                <a16:creationId xmlns:a16="http://schemas.microsoft.com/office/drawing/2014/main" id="{20E21E8E-A4DF-BAF2-7A55-F03E652BED2A}"/>
              </a:ext>
            </a:extLst>
          </p:cNvPr>
          <p:cNvSpPr>
            <a:spLocks noGrp="1"/>
          </p:cNvSpPr>
          <p:nvPr>
            <p:ph type="sldNum" sz="quarter" idx="12"/>
          </p:nvPr>
        </p:nvSpPr>
        <p:spPr>
          <a:xfrm>
            <a:off x="17347544" y="9529941"/>
            <a:ext cx="376996" cy="507791"/>
          </a:xfrm>
        </p:spPr>
        <p:txBody>
          <a:bodyPr/>
          <a:lstStyle/>
          <a:p>
            <a:fld id="{7AE026D3-9D78-4C5C-BB76-EF8BBD3A1CCC}" type="slidenum">
              <a:rPr lang="en-US" smtClean="0"/>
              <a:pPr/>
              <a:t>9</a:t>
            </a:fld>
            <a:endParaRPr lang="en-US"/>
          </a:p>
        </p:txBody>
      </p:sp>
      <p:sp>
        <p:nvSpPr>
          <p:cNvPr id="44" name="Text Placeholder 6">
            <a:extLst>
              <a:ext uri="{FF2B5EF4-FFF2-40B4-BE49-F238E27FC236}">
                <a16:creationId xmlns:a16="http://schemas.microsoft.com/office/drawing/2014/main" id="{F5FD4B0C-87B0-9961-551F-2D1B048EFB9D}"/>
              </a:ext>
            </a:extLst>
          </p:cNvPr>
          <p:cNvSpPr>
            <a:spLocks noGrp="1"/>
          </p:cNvSpPr>
          <p:nvPr>
            <p:ph type="body" sz="quarter" idx="10"/>
          </p:nvPr>
        </p:nvSpPr>
        <p:spPr>
          <a:xfrm>
            <a:off x="274320" y="9553025"/>
            <a:ext cx="3355919" cy="424732"/>
          </a:xfrm>
        </p:spPr>
        <p:txBody>
          <a:bodyPr/>
          <a:lstStyle/>
          <a:p>
            <a:r>
              <a:rPr lang="vi-VN" dirty="0"/>
              <a:t>T10/2024  </a:t>
            </a:r>
            <a:r>
              <a:rPr lang="en-US" dirty="0"/>
              <a:t>|  GDT.GOV.VN </a:t>
            </a:r>
          </a:p>
        </p:txBody>
      </p:sp>
      <p:pic>
        <p:nvPicPr>
          <p:cNvPr id="5" name="Picture 4">
            <a:extLst>
              <a:ext uri="{FF2B5EF4-FFF2-40B4-BE49-F238E27FC236}">
                <a16:creationId xmlns:a16="http://schemas.microsoft.com/office/drawing/2014/main" id="{D51412B2-D3A0-498D-A89C-11A1D7747569}"/>
              </a:ext>
            </a:extLst>
          </p:cNvPr>
          <p:cNvPicPr>
            <a:picLocks noChangeAspect="1"/>
          </p:cNvPicPr>
          <p:nvPr/>
        </p:nvPicPr>
        <p:blipFill>
          <a:blip r:embed="rId3"/>
          <a:stretch>
            <a:fillRect/>
          </a:stretch>
        </p:blipFill>
        <p:spPr>
          <a:xfrm>
            <a:off x="170888" y="1442595"/>
            <a:ext cx="3000781" cy="7846850"/>
          </a:xfrm>
          <a:prstGeom prst="rect">
            <a:avLst/>
          </a:prstGeom>
        </p:spPr>
      </p:pic>
      <p:pic>
        <p:nvPicPr>
          <p:cNvPr id="2" name="Picture 1">
            <a:extLst>
              <a:ext uri="{FF2B5EF4-FFF2-40B4-BE49-F238E27FC236}">
                <a16:creationId xmlns:a16="http://schemas.microsoft.com/office/drawing/2014/main" id="{7F79B27F-710C-B021-491F-29788C04100B}"/>
              </a:ext>
            </a:extLst>
          </p:cNvPr>
          <p:cNvPicPr>
            <a:picLocks noChangeAspect="1"/>
          </p:cNvPicPr>
          <p:nvPr/>
        </p:nvPicPr>
        <p:blipFill>
          <a:blip r:embed="rId4"/>
          <a:stretch>
            <a:fillRect/>
          </a:stretch>
        </p:blipFill>
        <p:spPr>
          <a:xfrm>
            <a:off x="7149473" y="1442595"/>
            <a:ext cx="3554374" cy="7846850"/>
          </a:xfrm>
          <a:prstGeom prst="rect">
            <a:avLst/>
          </a:prstGeom>
        </p:spPr>
      </p:pic>
      <p:pic>
        <p:nvPicPr>
          <p:cNvPr id="3" name="Picture 2">
            <a:extLst>
              <a:ext uri="{FF2B5EF4-FFF2-40B4-BE49-F238E27FC236}">
                <a16:creationId xmlns:a16="http://schemas.microsoft.com/office/drawing/2014/main" id="{AE6D00DC-29DF-19EB-8840-B3C92C5194C5}"/>
              </a:ext>
            </a:extLst>
          </p:cNvPr>
          <p:cNvPicPr>
            <a:picLocks noChangeAspect="1"/>
          </p:cNvPicPr>
          <p:nvPr/>
        </p:nvPicPr>
        <p:blipFill>
          <a:blip r:embed="rId5"/>
          <a:srcRect/>
          <a:stretch/>
        </p:blipFill>
        <p:spPr>
          <a:xfrm>
            <a:off x="10923278" y="1511871"/>
            <a:ext cx="3344674" cy="7757211"/>
          </a:xfrm>
          <a:prstGeom prst="rect">
            <a:avLst/>
          </a:prstGeom>
        </p:spPr>
      </p:pic>
      <p:pic>
        <p:nvPicPr>
          <p:cNvPr id="7" name="Picture 6">
            <a:extLst>
              <a:ext uri="{FF2B5EF4-FFF2-40B4-BE49-F238E27FC236}">
                <a16:creationId xmlns:a16="http://schemas.microsoft.com/office/drawing/2014/main" id="{6794464F-08D0-1835-E7D2-40E057A69A72}"/>
              </a:ext>
            </a:extLst>
          </p:cNvPr>
          <p:cNvPicPr>
            <a:picLocks noChangeAspect="1"/>
          </p:cNvPicPr>
          <p:nvPr/>
        </p:nvPicPr>
        <p:blipFill>
          <a:blip r:embed="rId5"/>
          <a:srcRect/>
          <a:stretch/>
        </p:blipFill>
        <p:spPr>
          <a:xfrm>
            <a:off x="14522821" y="1442595"/>
            <a:ext cx="3344674" cy="7757211"/>
          </a:xfrm>
          <a:prstGeom prst="rect">
            <a:avLst/>
          </a:prstGeom>
        </p:spPr>
      </p:pic>
      <p:pic>
        <p:nvPicPr>
          <p:cNvPr id="8" name="Picture 7">
            <a:extLst>
              <a:ext uri="{FF2B5EF4-FFF2-40B4-BE49-F238E27FC236}">
                <a16:creationId xmlns:a16="http://schemas.microsoft.com/office/drawing/2014/main" id="{DFAFB39D-7DB7-4DA7-6F3D-871BD381AD0F}"/>
              </a:ext>
            </a:extLst>
          </p:cNvPr>
          <p:cNvPicPr>
            <a:picLocks noChangeAspect="1"/>
          </p:cNvPicPr>
          <p:nvPr/>
        </p:nvPicPr>
        <p:blipFill>
          <a:blip r:embed="rId6"/>
          <a:stretch>
            <a:fillRect/>
          </a:stretch>
        </p:blipFill>
        <p:spPr>
          <a:xfrm>
            <a:off x="14719178" y="1745673"/>
            <a:ext cx="2862516" cy="6925540"/>
          </a:xfrm>
          <a:prstGeom prst="rect">
            <a:avLst/>
          </a:prstGeom>
        </p:spPr>
      </p:pic>
      <p:pic>
        <p:nvPicPr>
          <p:cNvPr id="15" name="Picture 14">
            <a:extLst>
              <a:ext uri="{FF2B5EF4-FFF2-40B4-BE49-F238E27FC236}">
                <a16:creationId xmlns:a16="http://schemas.microsoft.com/office/drawing/2014/main" id="{DEF44848-8889-7E96-2581-352C6944A6B7}"/>
              </a:ext>
            </a:extLst>
          </p:cNvPr>
          <p:cNvPicPr>
            <a:picLocks noChangeAspect="1"/>
          </p:cNvPicPr>
          <p:nvPr/>
        </p:nvPicPr>
        <p:blipFill>
          <a:blip r:embed="rId4"/>
          <a:stretch>
            <a:fillRect/>
          </a:stretch>
        </p:blipFill>
        <p:spPr>
          <a:xfrm>
            <a:off x="3315101" y="1442595"/>
            <a:ext cx="3554374" cy="7846850"/>
          </a:xfrm>
          <a:prstGeom prst="rect">
            <a:avLst/>
          </a:prstGeom>
        </p:spPr>
      </p:pic>
      <p:pic>
        <p:nvPicPr>
          <p:cNvPr id="16" name="Picture 15">
            <a:extLst>
              <a:ext uri="{FF2B5EF4-FFF2-40B4-BE49-F238E27FC236}">
                <a16:creationId xmlns:a16="http://schemas.microsoft.com/office/drawing/2014/main" id="{C46BF90A-579F-F7F9-0EEA-0F4234C1BCCA}"/>
              </a:ext>
            </a:extLst>
          </p:cNvPr>
          <p:cNvPicPr>
            <a:picLocks noChangeAspect="1"/>
          </p:cNvPicPr>
          <p:nvPr/>
        </p:nvPicPr>
        <p:blipFill>
          <a:blip r:embed="rId7"/>
          <a:stretch>
            <a:fillRect/>
          </a:stretch>
        </p:blipFill>
        <p:spPr>
          <a:xfrm>
            <a:off x="3597568" y="1745673"/>
            <a:ext cx="3090102" cy="7292772"/>
          </a:xfrm>
          <a:prstGeom prst="rect">
            <a:avLst/>
          </a:prstGeom>
        </p:spPr>
      </p:pic>
    </p:spTree>
    <p:extLst>
      <p:ext uri="{BB962C8B-B14F-4D97-AF65-F5344CB8AC3E}">
        <p14:creationId xmlns:p14="http://schemas.microsoft.com/office/powerpoint/2010/main" val="34030742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7605</TotalTime>
  <Words>6362</Words>
  <Application>Microsoft Office PowerPoint</Application>
  <PresentationFormat>Custom</PresentationFormat>
  <Paragraphs>617</Paragraphs>
  <Slides>84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Times New Roman</vt:lpstr>
      <vt:lpstr>Calibri Light</vt:lpstr>
      <vt:lpstr>Times</vt:lpstr>
      <vt:lpstr>Calibri</vt:lpstr>
      <vt:lpstr>Wingdings</vt:lpstr>
      <vt:lpstr>Arial</vt:lpstr>
      <vt:lpstr>Retrospect</vt:lpstr>
      <vt:lpstr>PowerPoint Presentation</vt:lpstr>
      <vt:lpstr>PowerPoint Presentation</vt:lpstr>
      <vt:lpstr>NỘI DUNG</vt:lpstr>
      <vt:lpstr>1. HƯỚNG DẪN CÀI ĐẶT ỨNG DỤNG</vt:lpstr>
      <vt:lpstr>1. HƯỚNG DẪN CÀI ĐẶT ỨNG DỤNG –  ĐÁNH GIÁ ***** TIỆN ÍCH CỦA ỨNG DỤNG</vt:lpstr>
      <vt:lpstr>1. ĐĂNG NHẬP BẰNG TÀI KHOẢN ĐỊNH DANH ĐIỆN TỬ (VNEID)</vt:lpstr>
      <vt:lpstr>1. ĐĂNG NHẬP BẰNG TÀI KHOẢN ĐỊNH DANH ĐIỆN TỬ (VNEID)</vt:lpstr>
      <vt:lpstr>NỘI DUNG</vt:lpstr>
      <vt:lpstr>2.1. CÁC CHỨC NĂNG CỦA ETAX MOBILE</vt:lpstr>
      <vt:lpstr>PowerPoint Presentation</vt:lpstr>
      <vt:lpstr>PowerPoint Presentation</vt:lpstr>
      <vt:lpstr>2.1. CÁC CHỨC NĂNG CỦA ETAX MOBILE</vt:lpstr>
      <vt:lpstr>PowerPoint Presentation</vt:lpstr>
      <vt:lpstr>2.2. CHỨC NĂNG HAY DÙNG </vt:lpstr>
      <vt:lpstr>2.3 ĐĂNG KÝ THUẾ</vt:lpstr>
      <vt:lpstr>2.3 ĐĂNG KÝ THUẾ</vt:lpstr>
      <vt:lpstr>2.3 ĐĂNG KÝ THUẾ</vt:lpstr>
      <vt:lpstr>2.3 ĐĂNG KÝ THUẾ</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2.4 HỖ TRỢ QUYẾT TOÁN THUẾ TNCN</vt:lpstr>
      <vt:lpstr>2.5 TRA CỨU HỒ SƠ KHAI THUẾ</vt:lpstr>
      <vt:lpstr>2.5 TRA CỨU HỒ SƠ KHAI THUẾ</vt:lpstr>
      <vt:lpstr>2.5 TRA CỨU HỒ SƠ KHAI THUẾ</vt:lpstr>
      <vt:lpstr>2.5 TRA CỨU HỒ SƠ KHAI THUẾ</vt:lpstr>
      <vt:lpstr>2.6 NHÓM CHỨC NĂNG NỘP THUẾ</vt:lpstr>
      <vt:lpstr>3.6 NHÓM CHỨC NĂNG NỘP THUẾ</vt:lpstr>
      <vt:lpstr>2.6 NHÓM CHỨC NĂNG NỘP THUẾ</vt:lpstr>
      <vt:lpstr>2.6 NHÓM CHỨC NĂNG NỘP THUẾ</vt:lpstr>
      <vt:lpstr>2.6 NHÓM CHỨC NĂNG NỘP THUẾ</vt:lpstr>
      <vt:lpstr>2.6 NHÓM CHỨC NĂNG NỘP THUẾ</vt:lpstr>
      <vt:lpstr>2.6 NHÓM CHỨC NĂNG NỘP THUẾ</vt:lpstr>
      <vt:lpstr>3.6 NHÓM CHỨC NĂNG NỘP THUẾ</vt:lpstr>
      <vt:lpstr>2.6 NHÓM CHỨC NĂNG NỘP THUẾ</vt:lpstr>
      <vt:lpstr>2.6 NHÓM CHỨC NĂNG NỘP THUẾ</vt:lpstr>
      <vt:lpstr>2.6 NHÓM CHỨC NĂNG NỘP THUẾ</vt:lpstr>
      <vt:lpstr>2.6 NHÓM CHỨC NĂNG NỘP THUẾ</vt:lpstr>
      <vt:lpstr>2.6 NHÓM CHỨC NĂNG NỘP THUẾ</vt:lpstr>
      <vt:lpstr>2.6 NHÓM CHỨC NĂNG NỘP THUẾ</vt:lpstr>
      <vt:lpstr>2.6 NHÓM CHỨC NĂNG NỘP THUẾ</vt:lpstr>
      <vt:lpstr>2.7 TRA CỨU NGHĨA VỤ THUẾ</vt:lpstr>
      <vt:lpstr>2.7 TRA CỨU NGHĨA VỤ THUẾ</vt:lpstr>
      <vt:lpstr>2.7 TRA CỨU NGHĨA VỤ THUẾ</vt:lpstr>
      <vt:lpstr>2.7 TRA CỨU NGHĨA VỤ THUẾ</vt:lpstr>
      <vt:lpstr>2.8 TRA CỨU THÔNG BÁO</vt:lpstr>
      <vt:lpstr>2.8 TRA CỨU THÔNG BÁO</vt:lpstr>
      <vt:lpstr>2.9 TIỆN ÍCH</vt:lpstr>
      <vt:lpstr>2.9 TIỆN ÍCH</vt:lpstr>
      <vt:lpstr>2.9 TIỆN ÍCH</vt:lpstr>
      <vt:lpstr>2.9 TIỆN ÍCH</vt:lpstr>
      <vt:lpstr>2.9 TIỆN ÍCH</vt:lpstr>
      <vt:lpstr>2.9 TIỆN ÍCH</vt:lpstr>
      <vt:lpstr>2.9 TIỆN ÍCH</vt:lpstr>
      <vt:lpstr>2.9 TIỆN ÍCH</vt:lpstr>
      <vt:lpstr>2.9 TIỆN ÍCH</vt:lpstr>
      <vt:lpstr>2.10 HỖ TRỢ</vt:lpstr>
      <vt:lpstr>2.10 HỖ TRỢ</vt:lpstr>
      <vt:lpstr>2.10 HỖ TRỢ</vt:lpstr>
      <vt:lpstr>2.10 HỖ TRỢ</vt:lpstr>
      <vt:lpstr>2.11 THIẾT LẬP CÁ NHÂN</vt:lpstr>
      <vt:lpstr>2.11 THIẾT LẬP CÁ NHÂN</vt:lpstr>
      <vt:lpstr>2.11 THIẾT LẬP CÁ NHÂN</vt:lpstr>
      <vt:lpstr>2.11 THIẾT LẬP CÁ NHÂN</vt:lpstr>
      <vt:lpstr>2.11 THIẾT LẬP CÁ NHÂN</vt:lpstr>
      <vt:lpstr>2.11 THIẾT LẬP CÁ NHÂN</vt:lpstr>
      <vt:lpstr>2.11 THIẾT LẬP CÁ NHÂN</vt:lpstr>
      <vt:lpstr>2.11 THIẾT LẬP CÁ NHÂN</vt:lpstr>
      <vt:lpstr>2.11 THIẾT LẬP CÁ NHÂN</vt:lpstr>
      <vt:lpstr>2.11 THIẾT LẬP CÁ NHÂN</vt:lpstr>
      <vt:lpstr>NỘI DUNG</vt:lpstr>
      <vt:lpstr>3. Một số lưu ý khi sử dụng ứng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Nguyen</dc:creator>
  <cp:lastModifiedBy>Administrator</cp:lastModifiedBy>
  <cp:revision>241</cp:revision>
  <cp:lastPrinted>2024-11-02T04:50:50Z</cp:lastPrinted>
  <dcterms:created xsi:type="dcterms:W3CDTF">2006-08-16T00:00:00Z</dcterms:created>
  <dcterms:modified xsi:type="dcterms:W3CDTF">2024-12-04T07:04:00Z</dcterms:modified>
</cp:coreProperties>
</file>